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64" r:id="rId2"/>
    <p:sldMasterId id="2147483680" r:id="rId3"/>
  </p:sldMasterIdLst>
  <p:notesMasterIdLst>
    <p:notesMasterId r:id="rId52"/>
  </p:notes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303"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Lst>
  <p:sldSz cx="12192000" cy="6858000"/>
  <p:notesSz cx="6858000" cy="9144000"/>
  <p:embeddedFontLst>
    <p:embeddedFont>
      <p:font typeface="Calibri" panose="020F0502020204030204" pitchFamily="34" charset="0"/>
      <p:regular r:id="rId53"/>
      <p:bold r:id="rId54"/>
      <p:italic r:id="rId55"/>
      <p:boldItalic r:id="rId56"/>
    </p:embeddedFont>
    <p:embeddedFont>
      <p:font typeface="EB Garamond" pitchFamily="2" charset="0"/>
      <p:regular r:id="rId57"/>
      <p:bold r:id="rId58"/>
      <p:italic r:id="rId59"/>
      <p:boldItalic r:id="rId60"/>
    </p:embeddedFont>
    <p:embeddedFont>
      <p:font typeface="Lato" panose="020F0502020204030203" pitchFamily="34" charset="77"/>
      <p:regular r:id="rId61"/>
      <p:bold r:id="rId62"/>
      <p:italic r:id="rId63"/>
      <p:boldItalic r:id="rId64"/>
    </p:embeddedFont>
    <p:embeddedFont>
      <p:font typeface="Lora" pitchFamily="2" charset="77"/>
      <p:regular r:id="rId65"/>
      <p:bold r:id="rId66"/>
      <p:italic r:id="rId67"/>
      <p:boldItalic r:id="rId68"/>
    </p:embeddedFont>
    <p:embeddedFont>
      <p:font typeface="Oswald" pitchFamily="2" charset="77"/>
      <p:regular r:id="rId69"/>
      <p:bold r:id="rId70"/>
    </p:embeddedFont>
    <p:embeddedFont>
      <p:font typeface="Playfair Display" pitchFamily="2" charset="77"/>
      <p:regular r:id="rId71"/>
      <p:bold r:id="rId72"/>
      <p:italic r:id="rId73"/>
      <p:boldItalic r:id="rId74"/>
    </p:embeddedFont>
    <p:embeddedFont>
      <p:font typeface="Quattrocento Sans" panose="020B0502050000020003" pitchFamily="34" charset="0"/>
      <p:regular r:id="rId75"/>
      <p:bold r:id="rId76"/>
      <p:italic r:id="rId77"/>
      <p:boldItalic r:id="rId78"/>
    </p:embeddedFont>
    <p:embeddedFont>
      <p:font typeface="Source Code Pro" panose="020B0509030403020204" pitchFamily="49" charset="0"/>
      <p:regular r:id="rId79"/>
      <p:bold r:id="rId80"/>
      <p:italic r:id="rId81"/>
      <p:boldItalic r:id="rId8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r:id="rId83" roundtripDataSignature="AMtx7mgPumDSy7mp6kuIqLzmEqC0XCzh0g=="/>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CA0A7D5-895E-456B-8EB5-F16BC5E468C5}">
  <a:tblStyle styleId="{1CA0A7D5-895E-456B-8EB5-F16BC5E468C5}"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80C7BF37-A3FD-42AD-9A01-27DDD3DED60F}" styleName="Table_1">
    <a:wholeTbl>
      <a:tcTxStyle b="off" i="off">
        <a:font>
          <a:latin typeface="Arial"/>
          <a:ea typeface="Arial"/>
          <a:cs typeface="Arial"/>
        </a:font>
        <a:srgbClr val="000000"/>
      </a:tcTxStyle>
      <a:tcStyle>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 styleId="{F16625D8-EC7A-47B3-8FC5-753D2E4B7BA2}" styleName="Table_2">
    <a:wholeTbl>
      <a:tcTxStyle b="off" i="off">
        <a:font>
          <a:latin typeface="Calibri"/>
          <a:ea typeface="Calibri"/>
          <a:cs typeface="Calibri"/>
        </a:font>
        <a:schemeClr val="dk1"/>
      </a:tcTxStyle>
      <a:tcStyle>
        <a:tcBdr>
          <a:left>
            <a:ln w="12700" cap="flat" cmpd="sng">
              <a:solidFill>
                <a:schemeClr val="accent1"/>
              </a:solidFill>
              <a:prstDash val="solid"/>
              <a:round/>
              <a:headEnd type="none" w="sm" len="sm"/>
              <a:tailEnd type="none" w="sm" len="sm"/>
            </a:ln>
          </a:left>
          <a:right>
            <a:ln w="12700" cap="flat" cmpd="sng">
              <a:solidFill>
                <a:schemeClr val="accent1"/>
              </a:solidFill>
              <a:prstDash val="solid"/>
              <a:round/>
              <a:headEnd type="none" w="sm" len="sm"/>
              <a:tailEnd type="none" w="sm" len="sm"/>
            </a:ln>
          </a:right>
          <a:top>
            <a:ln w="12700" cap="flat" cmpd="sng">
              <a:solidFill>
                <a:schemeClr val="accent1"/>
              </a:solidFill>
              <a:prstDash val="solid"/>
              <a:round/>
              <a:headEnd type="none" w="sm" len="sm"/>
              <a:tailEnd type="none" w="sm" len="sm"/>
            </a:ln>
          </a:top>
          <a:bottom>
            <a:ln w="12700" cap="flat" cmpd="sng">
              <a:solidFill>
                <a:schemeClr val="accent1"/>
              </a:solidFill>
              <a:prstDash val="solid"/>
              <a:round/>
              <a:headEnd type="none" w="sm" len="sm"/>
              <a:tailEnd type="none" w="sm" len="sm"/>
            </a:ln>
          </a:bottom>
          <a:insideH>
            <a:ln w="12700" cap="flat" cmpd="sng">
              <a:solidFill>
                <a:schemeClr val="accent1"/>
              </a:solidFill>
              <a:prstDash val="solid"/>
              <a:round/>
              <a:headEnd type="none" w="sm" len="sm"/>
              <a:tailEnd type="none" w="sm" len="sm"/>
            </a:ln>
          </a:insideH>
          <a:insideV>
            <a:ln w="12700" cap="flat" cmpd="sng">
              <a:solidFill>
                <a:schemeClr val="accent1"/>
              </a:solidFill>
              <a:prstDash val="solid"/>
              <a:round/>
              <a:headEnd type="none" w="sm" len="sm"/>
              <a:tailEnd type="none" w="sm" len="sm"/>
            </a:ln>
          </a:insideV>
        </a:tcBdr>
        <a:fill>
          <a:solidFill>
            <a:srgbClr val="FFFFFF">
              <a:alpha val="0"/>
            </a:srgbClr>
          </a:solidFill>
        </a:fill>
      </a:tcStyle>
    </a:wholeTbl>
    <a:band1H>
      <a:tcTxStyle/>
      <a:tcStyle>
        <a:tcBdr/>
        <a:fill>
          <a:solidFill>
            <a:schemeClr val="accent1">
              <a:alpha val="20000"/>
            </a:schemeClr>
          </a:solidFill>
        </a:fill>
      </a:tcStyle>
    </a:band1H>
    <a:band2H>
      <a:tcTxStyle/>
      <a:tcStyle>
        <a:tcBdr/>
      </a:tcStyle>
    </a:band2H>
    <a:band1V>
      <a:tcTxStyle/>
      <a:tcStyle>
        <a:tcBdr/>
        <a:fill>
          <a:solidFill>
            <a:schemeClr val="accent1">
              <a:alpha val="20000"/>
            </a:schemeClr>
          </a:solidFill>
        </a:fill>
      </a:tcStyle>
    </a:band1V>
    <a:band2V>
      <a:tcTxStyle/>
      <a:tcStyle>
        <a:tcBdr/>
      </a:tcStyle>
    </a:band2V>
    <a:lastCol>
      <a:tcTxStyle b="on" i="off"/>
      <a:tcStyle>
        <a:tcBdr/>
      </a:tcStyle>
    </a:lastCol>
    <a:firstCol>
      <a:tcTxStyle b="on" i="off"/>
      <a:tcStyle>
        <a:tcBdr/>
      </a:tcStyle>
    </a:firstCol>
    <a:lastRow>
      <a:tcTxStyle b="on" i="off"/>
      <a:tcStyle>
        <a:tcBdr>
          <a:top>
            <a:ln w="50800" cap="flat" cmpd="sng">
              <a:solidFill>
                <a:schemeClr val="accent1"/>
              </a:solidFill>
              <a:prstDash val="solid"/>
              <a:round/>
              <a:headEnd type="none" w="sm" len="sm"/>
              <a:tailEnd type="none" w="sm" len="sm"/>
            </a:ln>
          </a:top>
        </a:tcBdr>
        <a:fill>
          <a:solidFill>
            <a:srgbClr val="FFFFFF">
              <a:alpha val="0"/>
            </a:srgbClr>
          </a:solidFill>
        </a:fill>
      </a:tcStyle>
    </a:lastRow>
    <a:seCell>
      <a:tcTxStyle/>
      <a:tcStyle>
        <a:tcBdr/>
      </a:tcStyle>
    </a:seCell>
    <a:swCell>
      <a:tcTxStyle/>
      <a:tcStyle>
        <a:tcBdr/>
      </a:tcStyle>
    </a:swCell>
    <a:firstRow>
      <a:tcTxStyle b="on" i="off"/>
      <a:tcStyle>
        <a:tcBdr>
          <a:bottom>
            <a:ln w="25400" cap="flat" cmpd="sng">
              <a:solidFill>
                <a:schemeClr val="accent1"/>
              </a:solidFill>
              <a:prstDash val="solid"/>
              <a:round/>
              <a:headEnd type="none" w="sm" len="sm"/>
              <a:tailEnd type="none" w="sm" len="sm"/>
            </a:ln>
          </a:bottom>
        </a:tcBdr>
        <a:fill>
          <a:solidFill>
            <a:srgbClr val="FFFFFF">
              <a:alpha val="0"/>
            </a:srgbClr>
          </a:solidFill>
        </a:fill>
      </a:tcStyle>
    </a:firstRow>
    <a:neCell>
      <a:tcTxStyle/>
      <a:tcStyle>
        <a:tcBdr/>
      </a:tcStyle>
    </a:neCell>
    <a:nwCell>
      <a:tcTxStyle/>
      <a:tcStyle>
        <a:tcBdr/>
      </a:tcStyle>
    </a:nwCell>
  </a:tblStyle>
  <a:tblStyle styleId="{E2913F49-C1FB-4593-A323-E142E798F583}" styleName="Table_3">
    <a:wholeTbl>
      <a:tcTxStyle b="off" i="off">
        <a:font>
          <a:latin typeface="Calibri"/>
          <a:ea typeface="Calibri"/>
          <a:cs typeface="Calibri"/>
        </a:font>
        <a:schemeClr val="dk1"/>
      </a:tcTxStyle>
      <a:tcStyle>
        <a:tcBdr>
          <a:left>
            <a:ln w="12700" cap="flat" cmpd="sng">
              <a:solidFill>
                <a:schemeClr val="accent5"/>
              </a:solidFill>
              <a:prstDash val="solid"/>
              <a:round/>
              <a:headEnd type="none" w="sm" len="sm"/>
              <a:tailEnd type="none" w="sm" len="sm"/>
            </a:ln>
          </a:left>
          <a:right>
            <a:ln w="12700" cap="flat" cmpd="sng">
              <a:solidFill>
                <a:schemeClr val="accent5"/>
              </a:solidFill>
              <a:prstDash val="solid"/>
              <a:round/>
              <a:headEnd type="none" w="sm" len="sm"/>
              <a:tailEnd type="none" w="sm" len="sm"/>
            </a:ln>
          </a:right>
          <a:top>
            <a:ln w="12700" cap="flat" cmpd="sng">
              <a:solidFill>
                <a:schemeClr val="accent5"/>
              </a:solidFill>
              <a:prstDash val="solid"/>
              <a:round/>
              <a:headEnd type="none" w="sm" len="sm"/>
              <a:tailEnd type="none" w="sm" len="sm"/>
            </a:ln>
          </a:top>
          <a:bottom>
            <a:ln w="12700" cap="flat" cmpd="sng">
              <a:solidFill>
                <a:schemeClr val="accent5"/>
              </a:solidFill>
              <a:prstDash val="solid"/>
              <a:round/>
              <a:headEnd type="none" w="sm" len="sm"/>
              <a:tailEnd type="none" w="sm" len="sm"/>
            </a:ln>
          </a:bottom>
          <a:insideH>
            <a:ln w="12700" cap="flat" cmpd="sng">
              <a:solidFill>
                <a:schemeClr val="accent5"/>
              </a:solidFill>
              <a:prstDash val="solid"/>
              <a:round/>
              <a:headEnd type="none" w="sm" len="sm"/>
              <a:tailEnd type="none" w="sm" len="sm"/>
            </a:ln>
          </a:insideH>
          <a:insideV>
            <a:ln w="12700" cap="flat" cmpd="sng">
              <a:solidFill>
                <a:schemeClr val="accent5"/>
              </a:solidFill>
              <a:prstDash val="solid"/>
              <a:round/>
              <a:headEnd type="none" w="sm" len="sm"/>
              <a:tailEnd type="none" w="sm" len="sm"/>
            </a:ln>
          </a:insideV>
        </a:tcBdr>
        <a:fill>
          <a:solidFill>
            <a:srgbClr val="FFFFFF">
              <a:alpha val="0"/>
            </a:srgbClr>
          </a:solidFill>
        </a:fill>
      </a:tcStyle>
    </a:wholeTbl>
    <a:band1H>
      <a:tcTxStyle/>
      <a:tcStyle>
        <a:tcBdr/>
        <a:fill>
          <a:solidFill>
            <a:schemeClr val="accent5">
              <a:alpha val="20000"/>
            </a:schemeClr>
          </a:solidFill>
        </a:fill>
      </a:tcStyle>
    </a:band1H>
    <a:band2H>
      <a:tcTxStyle/>
      <a:tcStyle>
        <a:tcBdr/>
      </a:tcStyle>
    </a:band2H>
    <a:band1V>
      <a:tcTxStyle/>
      <a:tcStyle>
        <a:tcBdr/>
        <a:fill>
          <a:solidFill>
            <a:schemeClr val="accent5">
              <a:alpha val="20000"/>
            </a:schemeClr>
          </a:solidFill>
        </a:fill>
      </a:tcStyle>
    </a:band1V>
    <a:band2V>
      <a:tcTxStyle/>
      <a:tcStyle>
        <a:tcBdr/>
      </a:tcStyle>
    </a:band2V>
    <a:lastCol>
      <a:tcTxStyle b="on" i="off"/>
      <a:tcStyle>
        <a:tcBdr/>
      </a:tcStyle>
    </a:lastCol>
    <a:firstCol>
      <a:tcTxStyle b="on" i="off"/>
      <a:tcStyle>
        <a:tcBdr/>
      </a:tcStyle>
    </a:firstCol>
    <a:lastRow>
      <a:tcTxStyle b="on" i="off"/>
      <a:tcStyle>
        <a:tcBdr>
          <a:top>
            <a:ln w="50800" cap="flat" cmpd="sng">
              <a:solidFill>
                <a:schemeClr val="accent5"/>
              </a:solidFill>
              <a:prstDash val="solid"/>
              <a:round/>
              <a:headEnd type="none" w="sm" len="sm"/>
              <a:tailEnd type="none" w="sm" len="sm"/>
            </a:ln>
          </a:top>
        </a:tcBdr>
        <a:fill>
          <a:solidFill>
            <a:srgbClr val="FFFFFF">
              <a:alpha val="0"/>
            </a:srgbClr>
          </a:solidFill>
        </a:fill>
      </a:tcStyle>
    </a:lastRow>
    <a:seCell>
      <a:tcTxStyle/>
      <a:tcStyle>
        <a:tcBdr/>
      </a:tcStyle>
    </a:seCell>
    <a:swCell>
      <a:tcTxStyle/>
      <a:tcStyle>
        <a:tcBdr/>
      </a:tcStyle>
    </a:swCell>
    <a:firstRow>
      <a:tcTxStyle b="on" i="off"/>
      <a:tcStyle>
        <a:tcBdr>
          <a:bottom>
            <a:ln w="25400" cap="flat" cmpd="sng">
              <a:solidFill>
                <a:schemeClr val="accent5"/>
              </a:solidFill>
              <a:prstDash val="solid"/>
              <a:round/>
              <a:headEnd type="none" w="sm" len="sm"/>
              <a:tailEnd type="none" w="sm" len="sm"/>
            </a:ln>
          </a:bottom>
        </a:tcBdr>
        <a:fill>
          <a:solidFill>
            <a:srgbClr val="FFFFFF">
              <a:alpha val="0"/>
            </a:srgbClr>
          </a:solidFill>
        </a:fill>
      </a:tcStyle>
    </a:firstRow>
    <a:neCell>
      <a:tcTxStyle/>
      <a:tcStyle>
        <a:tcBdr/>
      </a:tcStyle>
    </a:neCell>
    <a:nwCell>
      <a:tcTxStyle/>
      <a:tcStyle>
        <a:tcBdr/>
      </a:tcStyle>
    </a:nwCell>
  </a:tblStyle>
  <a:tblStyle styleId="{4EC27D14-78AA-4D3E-BC57-663F56360256}" styleName="Table_4">
    <a:wholeTbl>
      <a:tcTxStyle b="off" i="off">
        <a:font>
          <a:latin typeface="Calibri"/>
          <a:ea typeface="Calibri"/>
          <a:cs typeface="Calibri"/>
        </a:font>
        <a:schemeClr val="dk1"/>
      </a:tcTxStyle>
      <a:tcStyle>
        <a:tcBdr>
          <a:left>
            <a:ln w="12700" cap="flat" cmpd="sng">
              <a:solidFill>
                <a:schemeClr val="accent3"/>
              </a:solidFill>
              <a:prstDash val="solid"/>
              <a:round/>
              <a:headEnd type="none" w="sm" len="sm"/>
              <a:tailEnd type="none" w="sm" len="sm"/>
            </a:ln>
          </a:left>
          <a:right>
            <a:ln w="12700" cap="flat" cmpd="sng">
              <a:solidFill>
                <a:schemeClr val="accent3"/>
              </a:solidFill>
              <a:prstDash val="solid"/>
              <a:round/>
              <a:headEnd type="none" w="sm" len="sm"/>
              <a:tailEnd type="none" w="sm" len="sm"/>
            </a:ln>
          </a:right>
          <a:top>
            <a:ln w="12700" cap="flat" cmpd="sng">
              <a:solidFill>
                <a:schemeClr val="accent3"/>
              </a:solidFill>
              <a:prstDash val="solid"/>
              <a:round/>
              <a:headEnd type="none" w="sm" len="sm"/>
              <a:tailEnd type="none" w="sm" len="sm"/>
            </a:ln>
          </a:top>
          <a:bottom>
            <a:ln w="12700" cap="flat" cmpd="sng">
              <a:solidFill>
                <a:schemeClr val="accent3"/>
              </a:solidFill>
              <a:prstDash val="solid"/>
              <a:round/>
              <a:headEnd type="none" w="sm" len="sm"/>
              <a:tailEnd type="none" w="sm" len="sm"/>
            </a:ln>
          </a:bottom>
          <a:insideH>
            <a:ln w="12700" cap="flat" cmpd="sng">
              <a:solidFill>
                <a:schemeClr val="accent3"/>
              </a:solidFill>
              <a:prstDash val="solid"/>
              <a:round/>
              <a:headEnd type="none" w="sm" len="sm"/>
              <a:tailEnd type="none" w="sm" len="sm"/>
            </a:ln>
          </a:insideH>
          <a:insideV>
            <a:ln w="12700" cap="flat" cmpd="sng">
              <a:solidFill>
                <a:schemeClr val="accent3"/>
              </a:solidFill>
              <a:prstDash val="solid"/>
              <a:round/>
              <a:headEnd type="none" w="sm" len="sm"/>
              <a:tailEnd type="none" w="sm" len="sm"/>
            </a:ln>
          </a:insideV>
        </a:tcBdr>
        <a:fill>
          <a:solidFill>
            <a:srgbClr val="FFFFFF">
              <a:alpha val="0"/>
            </a:srgbClr>
          </a:solidFill>
        </a:fill>
      </a:tcStyle>
    </a:wholeTbl>
    <a:band1H>
      <a:tcTxStyle/>
      <a:tcStyle>
        <a:tcBdr/>
        <a:fill>
          <a:solidFill>
            <a:schemeClr val="accent3">
              <a:alpha val="20000"/>
            </a:schemeClr>
          </a:solidFill>
        </a:fill>
      </a:tcStyle>
    </a:band1H>
    <a:band2H>
      <a:tcTxStyle/>
      <a:tcStyle>
        <a:tcBdr/>
      </a:tcStyle>
    </a:band2H>
    <a:band1V>
      <a:tcTxStyle/>
      <a:tcStyle>
        <a:tcBdr/>
        <a:fill>
          <a:solidFill>
            <a:schemeClr val="accent3">
              <a:alpha val="20000"/>
            </a:schemeClr>
          </a:solidFill>
        </a:fill>
      </a:tcStyle>
    </a:band1V>
    <a:band2V>
      <a:tcTxStyle/>
      <a:tcStyle>
        <a:tcBdr/>
      </a:tcStyle>
    </a:band2V>
    <a:lastCol>
      <a:tcTxStyle b="on" i="off"/>
      <a:tcStyle>
        <a:tcBdr/>
      </a:tcStyle>
    </a:lastCol>
    <a:firstCol>
      <a:tcTxStyle b="on" i="off"/>
      <a:tcStyle>
        <a:tcBdr/>
      </a:tcStyle>
    </a:firstCol>
    <a:lastRow>
      <a:tcTxStyle b="on" i="off"/>
      <a:tcStyle>
        <a:tcBdr>
          <a:top>
            <a:ln w="50800" cap="flat" cmpd="sng">
              <a:solidFill>
                <a:schemeClr val="accent3"/>
              </a:solidFill>
              <a:prstDash val="solid"/>
              <a:round/>
              <a:headEnd type="none" w="sm" len="sm"/>
              <a:tailEnd type="none" w="sm" len="sm"/>
            </a:ln>
          </a:top>
        </a:tcBdr>
        <a:fill>
          <a:solidFill>
            <a:srgbClr val="FFFFFF">
              <a:alpha val="0"/>
            </a:srgbClr>
          </a:solidFill>
        </a:fill>
      </a:tcStyle>
    </a:lastRow>
    <a:seCell>
      <a:tcTxStyle/>
      <a:tcStyle>
        <a:tcBdr/>
      </a:tcStyle>
    </a:seCell>
    <a:swCell>
      <a:tcTxStyle/>
      <a:tcStyle>
        <a:tcBdr/>
      </a:tcStyle>
    </a:swCell>
    <a:firstRow>
      <a:tcTxStyle b="on" i="off"/>
      <a:tcStyle>
        <a:tcBdr>
          <a:bottom>
            <a:ln w="25400" cap="flat" cmpd="sng">
              <a:solidFill>
                <a:schemeClr val="accent3"/>
              </a:solidFill>
              <a:prstDash val="solid"/>
              <a:round/>
              <a:headEnd type="none" w="sm" len="sm"/>
              <a:tailEnd type="none" w="sm" len="sm"/>
            </a:ln>
          </a:bottom>
        </a:tcBdr>
        <a:fill>
          <a:solidFill>
            <a:srgbClr val="FFFFFF">
              <a:alpha val="0"/>
            </a:srgbClr>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694"/>
  </p:normalViewPr>
  <p:slideViewPr>
    <p:cSldViewPr snapToGrid="0">
      <p:cViewPr varScale="1">
        <p:scale>
          <a:sx n="121" d="100"/>
          <a:sy n="121" d="100"/>
        </p:scale>
        <p:origin x="744" y="17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font" Target="fonts/font11.fntdata"/><Relationship Id="rId68" Type="http://schemas.openxmlformats.org/officeDocument/2006/relationships/font" Target="fonts/font16.fntdata"/><Relationship Id="rId84" Type="http://schemas.openxmlformats.org/officeDocument/2006/relationships/presProps" Target="presProps.xml"/><Relationship Id="rId16" Type="http://schemas.openxmlformats.org/officeDocument/2006/relationships/slide" Target="slides/slide13.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font" Target="fonts/font1.fntdata"/><Relationship Id="rId58" Type="http://schemas.openxmlformats.org/officeDocument/2006/relationships/font" Target="fonts/font6.fntdata"/><Relationship Id="rId74" Type="http://schemas.openxmlformats.org/officeDocument/2006/relationships/font" Target="fonts/font22.fntdata"/><Relationship Id="rId79" Type="http://schemas.openxmlformats.org/officeDocument/2006/relationships/font" Target="fonts/font27.fntdata"/><Relationship Id="rId5" Type="http://schemas.openxmlformats.org/officeDocument/2006/relationships/slide" Target="slides/slide2.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font" Target="fonts/font4.fntdata"/><Relationship Id="rId64" Type="http://schemas.openxmlformats.org/officeDocument/2006/relationships/font" Target="fonts/font12.fntdata"/><Relationship Id="rId69" Type="http://schemas.openxmlformats.org/officeDocument/2006/relationships/font" Target="fonts/font17.fntdata"/><Relationship Id="rId77" Type="http://schemas.openxmlformats.org/officeDocument/2006/relationships/font" Target="fonts/font25.fntdata"/><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font" Target="fonts/font20.fntdata"/><Relationship Id="rId80" Type="http://schemas.openxmlformats.org/officeDocument/2006/relationships/font" Target="fonts/font28.fntdata"/><Relationship Id="rId85" Type="http://schemas.openxmlformats.org/officeDocument/2006/relationships/viewProps" Target="viewProp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font" Target="fonts/font7.fntdata"/><Relationship Id="rId67" Type="http://schemas.openxmlformats.org/officeDocument/2006/relationships/font" Target="fonts/font15.fntdata"/><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font" Target="fonts/font2.fntdata"/><Relationship Id="rId62" Type="http://schemas.openxmlformats.org/officeDocument/2006/relationships/font" Target="fonts/font10.fntdata"/><Relationship Id="rId70" Type="http://schemas.openxmlformats.org/officeDocument/2006/relationships/font" Target="fonts/font18.fntdata"/><Relationship Id="rId75" Type="http://schemas.openxmlformats.org/officeDocument/2006/relationships/font" Target="fonts/font23.fntdata"/><Relationship Id="rId83" Type="http://customschemas.google.com/relationships/presentationmetadata" Target="metadata"/><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font" Target="fonts/font5.fntdata"/><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notesMaster" Target="notesMasters/notesMaster1.xml"/><Relationship Id="rId60" Type="http://schemas.openxmlformats.org/officeDocument/2006/relationships/font" Target="fonts/font8.fntdata"/><Relationship Id="rId65" Type="http://schemas.openxmlformats.org/officeDocument/2006/relationships/font" Target="fonts/font13.fntdata"/><Relationship Id="rId73" Type="http://schemas.openxmlformats.org/officeDocument/2006/relationships/font" Target="fonts/font21.fntdata"/><Relationship Id="rId78" Type="http://schemas.openxmlformats.org/officeDocument/2006/relationships/font" Target="fonts/font26.fntdata"/><Relationship Id="rId81" Type="http://schemas.openxmlformats.org/officeDocument/2006/relationships/font" Target="fonts/font29.fntdata"/><Relationship Id="rId86"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font" Target="fonts/font3.fntdata"/><Relationship Id="rId76" Type="http://schemas.openxmlformats.org/officeDocument/2006/relationships/font" Target="fonts/font24.fntdata"/><Relationship Id="rId7" Type="http://schemas.openxmlformats.org/officeDocument/2006/relationships/slide" Target="slides/slide4.xml"/><Relationship Id="rId71" Type="http://schemas.openxmlformats.org/officeDocument/2006/relationships/font" Target="fonts/font19.fntdata"/><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font" Target="fonts/font14.fntdata"/><Relationship Id="rId87" Type="http://schemas.openxmlformats.org/officeDocument/2006/relationships/tableStyles" Target="tableStyles.xml"/><Relationship Id="rId61" Type="http://schemas.openxmlformats.org/officeDocument/2006/relationships/font" Target="fonts/font9.fntdata"/><Relationship Id="rId82" Type="http://schemas.openxmlformats.org/officeDocument/2006/relationships/font" Target="fonts/font3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www.washingtonpost.com/business/amys-baking-co-meltdown-begs-the-question-is-yelp-bad-for-small-business/2013/05/17/9c07e1aa-beff-11e2-89c9-3be8095fe767_story.html" TargetMode="External"/><Relationship Id="rId2" Type="http://schemas.openxmlformats.org/officeDocument/2006/relationships/slide" Target="../slides/slide13.xml"/><Relationship Id="rId1" Type="http://schemas.openxmlformats.org/officeDocument/2006/relationships/notesMaster" Target="../notesMasters/notesMaster1.xml"/><Relationship Id="rId6" Type="http://schemas.openxmlformats.org/officeDocument/2006/relationships/hyperlink" Target="https://hbswk.hbs.edu/item/the-yelp-factor-are-consumer-reviews-good-for-business" TargetMode="External"/><Relationship Id="rId5" Type="http://schemas.openxmlformats.org/officeDocument/2006/relationships/hyperlink" Target="https://www.washingtonpost.com/business/technology/how-much-power-does-a-yelp-review-have/2013/05/22/6b8f961c-c210-11e2-8c3b-0b5e9247e8ca_story.html" TargetMode="External"/><Relationship Id="rId4" Type="http://schemas.openxmlformats.org/officeDocument/2006/relationships/hyperlink" Target="https://www.quora.com/How-much-does-one-bad-Yelp-review-affect-a-local-business" TargetMode="Externa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kavita-ganesan.com/news-classifier-with-logistic-regression-in-python/"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nlp.sonal.cc/?" TargetMode="External"/><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3" Type="http://schemas.openxmlformats.org/officeDocument/2006/relationships/hyperlink" Target="https://web.stanford.edu/~jurafsky/slp3/5.pdf" TargetMode="External"/><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4" name="Google Shape;274;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g7a7b762d39_17_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 name="Google Shape;349;g7a7b762d39_17_2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0" name="Google Shape;350;g7a7b762d39_17_2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9" name="Google Shape;359;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5" name="Google Shape;365;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6" name="Google Shape;366;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g7a715cffb9_3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9" name="Google Shape;379;g7a715cffb9_3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Sources:</a:t>
            </a:r>
            <a:endParaRPr/>
          </a:p>
          <a:p>
            <a:pPr marL="0" lvl="0" indent="0" algn="l" rtl="0">
              <a:spcBef>
                <a:spcPts val="0"/>
              </a:spcBef>
              <a:spcAft>
                <a:spcPts val="0"/>
              </a:spcAft>
              <a:buNone/>
            </a:pPr>
            <a:r>
              <a:rPr lang="en-US" u="sng">
                <a:solidFill>
                  <a:schemeClr val="hlink"/>
                </a:solidFill>
                <a:hlinkClick r:id="rId3"/>
              </a:rPr>
              <a:t>https://www.washingtonpost.com/business/amys-baking-co-meltdown-begs-the-question-is-yelp-bad-for-small-business/2013/05/17/9c07e1aa-beff-11e2-89c9-3be8095fe767_story.html</a:t>
            </a:r>
            <a:endParaRPr/>
          </a:p>
          <a:p>
            <a:pPr marL="0" lvl="0" indent="0" algn="l" rtl="0">
              <a:spcBef>
                <a:spcPts val="0"/>
              </a:spcBef>
              <a:spcAft>
                <a:spcPts val="0"/>
              </a:spcAft>
              <a:buNone/>
            </a:pPr>
            <a:r>
              <a:rPr lang="en-US" u="sng">
                <a:solidFill>
                  <a:schemeClr val="hlink"/>
                </a:solidFill>
                <a:hlinkClick r:id="rId4"/>
              </a:rPr>
              <a:t>https://www.quora.com/How-much-does-one-bad-Yelp-review-affect-a-local-business</a:t>
            </a:r>
            <a:endParaRPr/>
          </a:p>
          <a:p>
            <a:pPr marL="0" lvl="0" indent="0" algn="l" rtl="0">
              <a:spcBef>
                <a:spcPts val="0"/>
              </a:spcBef>
              <a:spcAft>
                <a:spcPts val="0"/>
              </a:spcAft>
              <a:buNone/>
            </a:pPr>
            <a:r>
              <a:rPr lang="en-US" u="sng">
                <a:solidFill>
                  <a:schemeClr val="hlink"/>
                </a:solidFill>
                <a:hlinkClick r:id="rId5"/>
              </a:rPr>
              <a:t>https://www.washingtonpost.com/business/technology/how-much-power-does-a-yelp-review-have/2013/05/22/6b8f961c-c210-11e2-8c3b-0b5e9247e8ca_story.html</a:t>
            </a:r>
            <a:endParaRPr/>
          </a:p>
          <a:p>
            <a:pPr marL="0" lvl="0" indent="0" algn="l" rtl="0">
              <a:spcBef>
                <a:spcPts val="0"/>
              </a:spcBef>
              <a:spcAft>
                <a:spcPts val="0"/>
              </a:spcAft>
              <a:buNone/>
            </a:pPr>
            <a:r>
              <a:rPr lang="en-US" u="sng">
                <a:solidFill>
                  <a:schemeClr val="hlink"/>
                </a:solidFill>
                <a:hlinkClick r:id="rId6"/>
              </a:rPr>
              <a:t>https://hbswk.hbs.edu/item/the-yelp-factor-are-consumer-reviews-good-for-business</a:t>
            </a:r>
            <a:endParaRPr/>
          </a:p>
        </p:txBody>
      </p:sp>
      <p:sp>
        <p:nvSpPr>
          <p:cNvPr id="380" name="Google Shape;380;g7a715cffb9_3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1" name="Google Shape;391;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g7a7dededb3_1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7" name="Google Shape;397;g7a7dededb3_1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For our sentiment analysis, we want to compare 2 restaurants in the most reviewed state: Nevada. These 2 restaurants are comparable because we took similar sample size, the location and restaurant category is the same. </a:t>
            </a:r>
            <a:endParaRPr/>
          </a:p>
        </p:txBody>
      </p:sp>
      <p:sp>
        <p:nvSpPr>
          <p:cNvPr id="398" name="Google Shape;398;g7a7dededb3_1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g7a7b762d39_3_8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9" name="Google Shape;409;g7a7b762d39_3_8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g7a7b762d39_24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6" name="Google Shape;416;g7a7b762d39_24_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To begin with our sentiment analysis, we focus on one restaurant and try different existing packages in Python. </a:t>
            </a:r>
            <a:endParaRPr/>
          </a:p>
        </p:txBody>
      </p:sp>
      <p:sp>
        <p:nvSpPr>
          <p:cNvPr id="417" name="Google Shape;417;g7a7b762d39_24_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Google Shape;430;g7a7b762d39_3_10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31" name="Google Shape;431;g7a7b762d39_3_10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Key takeaway: Although the average is increasing with star ratings, the TextBlob package shows a equal distribution throughout the ratings which shows abnormality</a:t>
            </a:r>
            <a:endParaRPr/>
          </a:p>
        </p:txBody>
      </p:sp>
      <p:sp>
        <p:nvSpPr>
          <p:cNvPr id="432" name="Google Shape;432;g7a7b762d39_3_10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18</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p:cNvGrpSpPr/>
        <p:nvPr/>
      </p:nvGrpSpPr>
      <p:grpSpPr>
        <a:xfrm>
          <a:off x="0" y="0"/>
          <a:ext cx="0" cy="0"/>
          <a:chOff x="0" y="0"/>
          <a:chExt cx="0" cy="0"/>
        </a:xfrm>
      </p:grpSpPr>
      <p:sp>
        <p:nvSpPr>
          <p:cNvPr id="440" name="Google Shape;440;g7a7dededb3_1_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41" name="Google Shape;441;g7a7dededb3_1_1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Buffet at bellagio ‘s ratings in 3 and 4 shows most distribution of subjectivity meaning people would be more likely to give constructive criticism. While the other shows more subjectivity in 4 and 5 star ratings. </a:t>
            </a:r>
            <a:endParaRPr/>
          </a:p>
        </p:txBody>
      </p:sp>
      <p:sp>
        <p:nvSpPr>
          <p:cNvPr id="442" name="Google Shape;442;g7a7dededb3_1_1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Walk you all through our slides</a:t>
            </a:r>
            <a:endParaRPr/>
          </a:p>
          <a:p>
            <a:pPr marL="0" lvl="0" indent="0" algn="l" rtl="0">
              <a:spcBef>
                <a:spcPts val="0"/>
              </a:spcBef>
              <a:spcAft>
                <a:spcPts val="0"/>
              </a:spcAft>
              <a:buNone/>
            </a:pPr>
            <a:endParaRPr/>
          </a:p>
          <a:p>
            <a:pPr marL="457200" lvl="0" indent="-317500" algn="l" rtl="0">
              <a:spcBef>
                <a:spcPts val="0"/>
              </a:spcBef>
              <a:spcAft>
                <a:spcPts val="0"/>
              </a:spcAft>
              <a:buSzPts val="1400"/>
              <a:buChar char="●"/>
            </a:pPr>
            <a:r>
              <a:rPr lang="en-US"/>
              <a:t>Yelp Data and EDA: Kevin</a:t>
            </a:r>
            <a:endParaRPr/>
          </a:p>
          <a:p>
            <a:pPr marL="457200" lvl="0" indent="-317500" algn="l" rtl="0">
              <a:spcBef>
                <a:spcPts val="0"/>
              </a:spcBef>
              <a:spcAft>
                <a:spcPts val="0"/>
              </a:spcAft>
              <a:buSzPts val="1400"/>
              <a:buChar char="●"/>
            </a:pPr>
            <a:r>
              <a:rPr lang="en-US"/>
              <a:t>Sentiment Analysis: York, Sonal, and Adwait</a:t>
            </a:r>
            <a:endParaRPr/>
          </a:p>
          <a:p>
            <a:pPr marL="457200" lvl="0" indent="-317500" algn="l" rtl="0">
              <a:spcBef>
                <a:spcPts val="0"/>
              </a:spcBef>
              <a:spcAft>
                <a:spcPts val="0"/>
              </a:spcAft>
              <a:buSzPts val="1400"/>
              <a:buChar char="●"/>
            </a:pPr>
            <a:r>
              <a:rPr lang="en-US"/>
              <a:t>Learnings: Adwait</a:t>
            </a:r>
            <a:endParaRPr/>
          </a:p>
          <a:p>
            <a:pPr marL="0" lvl="0" indent="0" algn="l" rtl="0">
              <a:spcBef>
                <a:spcPts val="0"/>
              </a:spcBef>
              <a:spcAft>
                <a:spcPts val="0"/>
              </a:spcAft>
              <a:buNone/>
            </a:pPr>
            <a:endParaRPr/>
          </a:p>
        </p:txBody>
      </p:sp>
      <p:sp>
        <p:nvSpPr>
          <p:cNvPr id="281" name="Google Shape;281;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g7a7dededb3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1" name="Google Shape;451;g7a7dededb3_1_2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2" name="Google Shape;452;g7a7dededb3_1_2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20</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g7a7b762d39_3_11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After comparing both models, we could see the sentiment distribution </a:t>
            </a:r>
            <a:endParaRPr/>
          </a:p>
        </p:txBody>
      </p:sp>
      <p:sp>
        <p:nvSpPr>
          <p:cNvPr id="463" name="Google Shape;463;g7a7b762d39_3_1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Google Shape;469;g7a9b64166d_1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70" name="Google Shape;470;g7a9b64166d_1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g7a9b64166d_1_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After comparing both models, we could see the sentiment distribution </a:t>
            </a:r>
            <a:endParaRPr/>
          </a:p>
        </p:txBody>
      </p:sp>
      <p:sp>
        <p:nvSpPr>
          <p:cNvPr id="476" name="Google Shape;476;g7a9b64166d_1_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
        <p:cNvGrpSpPr/>
        <p:nvPr/>
      </p:nvGrpSpPr>
      <p:grpSpPr>
        <a:xfrm>
          <a:off x="0" y="0"/>
          <a:ext cx="0" cy="0"/>
          <a:chOff x="0" y="0"/>
          <a:chExt cx="0" cy="0"/>
        </a:xfrm>
      </p:grpSpPr>
      <p:sp>
        <p:nvSpPr>
          <p:cNvPr id="495" name="Google Shape;495;g7a9b64166d_27_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96" name="Google Shape;496;g7a9b64166d_27_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4"/>
        <p:cNvGrpSpPr/>
        <p:nvPr/>
      </p:nvGrpSpPr>
      <p:grpSpPr>
        <a:xfrm>
          <a:off x="0" y="0"/>
          <a:ext cx="0" cy="0"/>
          <a:chOff x="0" y="0"/>
          <a:chExt cx="0" cy="0"/>
        </a:xfrm>
      </p:grpSpPr>
      <p:sp>
        <p:nvSpPr>
          <p:cNvPr id="535" name="Google Shape;535;g7a8a40c8b4_0_7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36" name="Google Shape;536;g7a8a40c8b4_0_7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None/>
            </a:pPr>
            <a:r>
              <a:rPr lang="en-US" sz="800" u="sng">
                <a:solidFill>
                  <a:schemeClr val="hlink"/>
                </a:solidFill>
                <a:latin typeface="Arial"/>
                <a:ea typeface="Arial"/>
                <a:cs typeface="Arial"/>
                <a:sym typeface="Arial"/>
                <a:hlinkClick r:id="rId3"/>
              </a:rPr>
              <a:t>https://kavita-ganesan.com/news-classifier-with-logistic-regression-in-python/</a:t>
            </a:r>
            <a:endParaRPr sz="800" u="sng">
              <a:solidFill>
                <a:schemeClr val="hlink"/>
              </a:solidFill>
              <a:latin typeface="Arial"/>
              <a:ea typeface="Arial"/>
              <a:cs typeface="Arial"/>
              <a:sym typeface="Arial"/>
            </a:endParaRPr>
          </a:p>
          <a:p>
            <a:pPr marL="0" lvl="0" indent="0" algn="l" rtl="0">
              <a:spcBef>
                <a:spcPts val="0"/>
              </a:spcBef>
              <a:spcAft>
                <a:spcPts val="0"/>
              </a:spcAft>
              <a:buNone/>
            </a:pPr>
            <a:endParaRPr/>
          </a:p>
          <a:p>
            <a:pPr marL="0" lvl="0" indent="0" algn="l" rtl="0">
              <a:spcBef>
                <a:spcPts val="0"/>
              </a:spcBef>
              <a:spcAft>
                <a:spcPts val="0"/>
              </a:spcAft>
              <a:buNone/>
            </a:pPr>
            <a:endParaRPr sz="1200" b="0" i="0" u="none">
              <a:solidFill>
                <a:schemeClr val="dk1"/>
              </a:solidFill>
              <a:latin typeface="Calibri"/>
              <a:ea typeface="Calibri"/>
              <a:cs typeface="Calibri"/>
              <a:sym typeface="Calibri"/>
            </a:endParaRPr>
          </a:p>
        </p:txBody>
      </p:sp>
      <p:sp>
        <p:nvSpPr>
          <p:cNvPr id="537" name="Google Shape;537;g7a8a40c8b4_0_7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25</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
        <p:cNvGrpSpPr/>
        <p:nvPr/>
      </p:nvGrpSpPr>
      <p:grpSpPr>
        <a:xfrm>
          <a:off x="0" y="0"/>
          <a:ext cx="0" cy="0"/>
          <a:chOff x="0" y="0"/>
          <a:chExt cx="0" cy="0"/>
        </a:xfrm>
      </p:grpSpPr>
      <p:sp>
        <p:nvSpPr>
          <p:cNvPr id="551" name="Google Shape;551;g7a8a40c8b4_0_8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52" name="Google Shape;552;g7a8a40c8b4_0_8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53" name="Google Shape;553;g7a8a40c8b4_0_8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26</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0"/>
        <p:cNvGrpSpPr/>
        <p:nvPr/>
      </p:nvGrpSpPr>
      <p:grpSpPr>
        <a:xfrm>
          <a:off x="0" y="0"/>
          <a:ext cx="0" cy="0"/>
          <a:chOff x="0" y="0"/>
          <a:chExt cx="0" cy="0"/>
        </a:xfrm>
      </p:grpSpPr>
      <p:sp>
        <p:nvSpPr>
          <p:cNvPr id="561" name="Google Shape;561;g7a8a40c8b4_0_1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62" name="Google Shape;562;g7a8a40c8b4_0_11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63" name="Google Shape;563;g7a8a40c8b4_0_11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27</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9"/>
        <p:cNvGrpSpPr/>
        <p:nvPr/>
      </p:nvGrpSpPr>
      <p:grpSpPr>
        <a:xfrm>
          <a:off x="0" y="0"/>
          <a:ext cx="0" cy="0"/>
          <a:chOff x="0" y="0"/>
          <a:chExt cx="0" cy="0"/>
        </a:xfrm>
      </p:grpSpPr>
      <p:sp>
        <p:nvSpPr>
          <p:cNvPr id="570" name="Google Shape;570;g7a8a40c8b4_0_9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71" name="Google Shape;571;g7a8a40c8b4_0_9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72" name="Google Shape;572;g7a8a40c8b4_0_9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28</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2"/>
        <p:cNvGrpSpPr/>
        <p:nvPr/>
      </p:nvGrpSpPr>
      <p:grpSpPr>
        <a:xfrm>
          <a:off x="0" y="0"/>
          <a:ext cx="0" cy="0"/>
          <a:chOff x="0" y="0"/>
          <a:chExt cx="0" cy="0"/>
        </a:xfrm>
      </p:grpSpPr>
      <p:sp>
        <p:nvSpPr>
          <p:cNvPr id="583" name="Google Shape;583;g7a9b64166d_16_9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84" name="Google Shape;584;g7a9b64166d_16_9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85" name="Google Shape;585;g7a9b64166d_16_9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29</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457200" lvl="0" indent="-317500" algn="l" rtl="0">
              <a:spcBef>
                <a:spcPts val="0"/>
              </a:spcBef>
              <a:spcAft>
                <a:spcPts val="0"/>
              </a:spcAft>
              <a:buSzPts val="1400"/>
              <a:buChar char="●"/>
            </a:pPr>
            <a:r>
              <a:rPr lang="en-US"/>
              <a:t>Yelp is an online community where users could share recommendations for local services</a:t>
            </a:r>
            <a:endParaRPr/>
          </a:p>
          <a:p>
            <a:pPr marL="457200" lvl="0" indent="-317500" algn="l" rtl="0">
              <a:spcBef>
                <a:spcPts val="0"/>
              </a:spcBef>
              <a:spcAft>
                <a:spcPts val="0"/>
              </a:spcAft>
              <a:buSzPts val="1400"/>
              <a:buChar char="●"/>
            </a:pPr>
            <a:r>
              <a:rPr lang="en-US"/>
              <a:t>Founded by 2 Paypal Employees</a:t>
            </a:r>
            <a:endParaRPr/>
          </a:p>
          <a:p>
            <a:pPr marL="914400" lvl="1" indent="-317500" algn="l" rtl="0">
              <a:spcBef>
                <a:spcPts val="0"/>
              </a:spcBef>
              <a:spcAft>
                <a:spcPts val="0"/>
              </a:spcAft>
              <a:buSzPts val="1400"/>
              <a:buChar char="○"/>
            </a:pPr>
            <a:r>
              <a:rPr lang="en-US"/>
              <a:t>Interesting fact is that Steve Jobs persuaded the founders to turn an acquisition offer by Google</a:t>
            </a:r>
            <a:endParaRPr/>
          </a:p>
          <a:p>
            <a:pPr marL="457200" lvl="0" indent="-317500" algn="l" rtl="0">
              <a:spcBef>
                <a:spcPts val="0"/>
              </a:spcBef>
              <a:spcAft>
                <a:spcPts val="0"/>
              </a:spcAft>
              <a:buSzPts val="1400"/>
              <a:buChar char="●"/>
            </a:pPr>
            <a:r>
              <a:rPr lang="en-US"/>
              <a:t>Great growth as illustrated by this graph</a:t>
            </a:r>
            <a:endParaRPr/>
          </a:p>
        </p:txBody>
      </p:sp>
      <p:sp>
        <p:nvSpPr>
          <p:cNvPr id="287" name="Google Shape;287;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0"/>
        <p:cNvGrpSpPr/>
        <p:nvPr/>
      </p:nvGrpSpPr>
      <p:grpSpPr>
        <a:xfrm>
          <a:off x="0" y="0"/>
          <a:ext cx="0" cy="0"/>
          <a:chOff x="0" y="0"/>
          <a:chExt cx="0" cy="0"/>
        </a:xfrm>
      </p:grpSpPr>
      <p:sp>
        <p:nvSpPr>
          <p:cNvPr id="601" name="Google Shape;601;g7a9b64166d_31_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2" name="Google Shape;602;g7a9b64166d_31_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03" name="Google Shape;603;g7a9b64166d_31_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30</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0"/>
        <p:cNvGrpSpPr/>
        <p:nvPr/>
      </p:nvGrpSpPr>
      <p:grpSpPr>
        <a:xfrm>
          <a:off x="0" y="0"/>
          <a:ext cx="0" cy="0"/>
          <a:chOff x="0" y="0"/>
          <a:chExt cx="0" cy="0"/>
        </a:xfrm>
      </p:grpSpPr>
      <p:sp>
        <p:nvSpPr>
          <p:cNvPr id="611" name="Google Shape;611;p2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12" name="Google Shape;612;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0"/>
        <p:cNvGrpSpPr/>
        <p:nvPr/>
      </p:nvGrpSpPr>
      <p:grpSpPr>
        <a:xfrm>
          <a:off x="0" y="0"/>
          <a:ext cx="0" cy="0"/>
          <a:chOff x="0" y="0"/>
          <a:chExt cx="0" cy="0"/>
        </a:xfrm>
      </p:grpSpPr>
      <p:sp>
        <p:nvSpPr>
          <p:cNvPr id="601" name="Google Shape;601;g7a9b64166d_31_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2" name="Google Shape;602;g7a9b64166d_31_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hlinkClick r:id="rId3"/>
              </a:rPr>
              <a:t>http://nlp.sonal.cc/?</a:t>
            </a:r>
            <a:endParaRPr dirty="0"/>
          </a:p>
        </p:txBody>
      </p:sp>
      <p:sp>
        <p:nvSpPr>
          <p:cNvPr id="603" name="Google Shape;603;g7a9b64166d_31_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32</a:t>
            </a:fld>
            <a:endParaRPr/>
          </a:p>
        </p:txBody>
      </p:sp>
    </p:spTree>
    <p:extLst>
      <p:ext uri="{BB962C8B-B14F-4D97-AF65-F5344CB8AC3E}">
        <p14:creationId xmlns:p14="http://schemas.microsoft.com/office/powerpoint/2010/main" val="83229989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6"/>
        <p:cNvGrpSpPr/>
        <p:nvPr/>
      </p:nvGrpSpPr>
      <p:grpSpPr>
        <a:xfrm>
          <a:off x="0" y="0"/>
          <a:ext cx="0" cy="0"/>
          <a:chOff x="0" y="0"/>
          <a:chExt cx="0" cy="0"/>
        </a:xfrm>
      </p:grpSpPr>
      <p:sp>
        <p:nvSpPr>
          <p:cNvPr id="617" name="Google Shape;617;g7a7dededb3_2_4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18" name="Google Shape;618;g7a7dededb3_2_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1"/>
        <p:cNvGrpSpPr/>
        <p:nvPr/>
      </p:nvGrpSpPr>
      <p:grpSpPr>
        <a:xfrm>
          <a:off x="0" y="0"/>
          <a:ext cx="0" cy="0"/>
          <a:chOff x="0" y="0"/>
          <a:chExt cx="0" cy="0"/>
        </a:xfrm>
      </p:grpSpPr>
      <p:sp>
        <p:nvSpPr>
          <p:cNvPr id="622" name="Google Shape;622;p2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23" name="Google Shape;623;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7"/>
        <p:cNvGrpSpPr/>
        <p:nvPr/>
      </p:nvGrpSpPr>
      <p:grpSpPr>
        <a:xfrm>
          <a:off x="0" y="0"/>
          <a:ext cx="0" cy="0"/>
          <a:chOff x="0" y="0"/>
          <a:chExt cx="0" cy="0"/>
        </a:xfrm>
      </p:grpSpPr>
      <p:sp>
        <p:nvSpPr>
          <p:cNvPr id="628" name="Google Shape;628;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29" name="Google Shape;629;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Our inspiration of predicting star ratings based on sentiment of a review</a:t>
            </a:r>
            <a:endParaRPr sz="1200" b="0" i="0" u="none">
              <a:solidFill>
                <a:schemeClr val="dk1"/>
              </a:solidFill>
              <a:latin typeface="Calibri"/>
              <a:ea typeface="Calibri"/>
              <a:cs typeface="Calibri"/>
              <a:sym typeface="Calibri"/>
            </a:endParaRPr>
          </a:p>
        </p:txBody>
      </p:sp>
      <p:sp>
        <p:nvSpPr>
          <p:cNvPr id="630" name="Google Shape;630;p1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35</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6"/>
        <p:cNvGrpSpPr/>
        <p:nvPr/>
      </p:nvGrpSpPr>
      <p:grpSpPr>
        <a:xfrm>
          <a:off x="0" y="0"/>
          <a:ext cx="0" cy="0"/>
          <a:chOff x="0" y="0"/>
          <a:chExt cx="0" cy="0"/>
        </a:xfrm>
      </p:grpSpPr>
      <p:sp>
        <p:nvSpPr>
          <p:cNvPr id="637" name="Google Shape;637;g7a7a4f4ae6_1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8" name="Google Shape;638;g7a7a4f4ae6_1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39" name="Google Shape;639;g7a7a4f4ae6_1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36</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3"/>
        <p:cNvGrpSpPr/>
        <p:nvPr/>
      </p:nvGrpSpPr>
      <p:grpSpPr>
        <a:xfrm>
          <a:off x="0" y="0"/>
          <a:ext cx="0" cy="0"/>
          <a:chOff x="0" y="0"/>
          <a:chExt cx="0" cy="0"/>
        </a:xfrm>
      </p:grpSpPr>
      <p:sp>
        <p:nvSpPr>
          <p:cNvPr id="644" name="Google Shape;644;g7a91c90466_3_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5" name="Google Shape;645;g7a91c90466_3_4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latin typeface="Lato"/>
                <a:ea typeface="Lato"/>
                <a:cs typeface="Lato"/>
                <a:sym typeface="Lato"/>
              </a:rPr>
              <a:t>Among those restaurant, AZ has the most restaurants and most number of 5 star ratings count</a:t>
            </a:r>
            <a:endParaRPr/>
          </a:p>
        </p:txBody>
      </p:sp>
      <p:sp>
        <p:nvSpPr>
          <p:cNvPr id="646" name="Google Shape;646;g7a91c90466_3_4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37</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5"/>
        <p:cNvGrpSpPr/>
        <p:nvPr/>
      </p:nvGrpSpPr>
      <p:grpSpPr>
        <a:xfrm>
          <a:off x="0" y="0"/>
          <a:ext cx="0" cy="0"/>
          <a:chOff x="0" y="0"/>
          <a:chExt cx="0" cy="0"/>
        </a:xfrm>
      </p:grpSpPr>
      <p:sp>
        <p:nvSpPr>
          <p:cNvPr id="656" name="Google Shape;656;g7a91c90466_3_8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7" name="Google Shape;657;g7a91c90466_3_8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then we can look at even more detailed that we break down the restaurant distribution from the overall dataset to USA only, from the overall dataset, we can tell that Ontario state in canada has the most of restaurant and followed by Arizona and then Nevada from USA, in the city side, the city Toronto has the most of restaurants then followed by Las vegas, in the United States, Top 3 number of restaurant of states are AZ, NV and ohio, top 3 cities are Las Vegas, phoenix and Charlotte   </a:t>
            </a:r>
            <a:endParaRPr/>
          </a:p>
          <a:p>
            <a:pPr marL="0" lvl="0" indent="0" algn="l" rtl="0">
              <a:spcBef>
                <a:spcPts val="0"/>
              </a:spcBef>
              <a:spcAft>
                <a:spcPts val="0"/>
              </a:spcAft>
              <a:buNone/>
            </a:pPr>
            <a:endParaRPr>
              <a:latin typeface="Lato"/>
              <a:ea typeface="Lato"/>
              <a:cs typeface="Lato"/>
              <a:sym typeface="Lato"/>
            </a:endParaRPr>
          </a:p>
        </p:txBody>
      </p:sp>
      <p:sp>
        <p:nvSpPr>
          <p:cNvPr id="658" name="Google Shape;658;g7a91c90466_3_8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38</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7"/>
        <p:cNvGrpSpPr/>
        <p:nvPr/>
      </p:nvGrpSpPr>
      <p:grpSpPr>
        <a:xfrm>
          <a:off x="0" y="0"/>
          <a:ext cx="0" cy="0"/>
          <a:chOff x="0" y="0"/>
          <a:chExt cx="0" cy="0"/>
        </a:xfrm>
      </p:grpSpPr>
      <p:sp>
        <p:nvSpPr>
          <p:cNvPr id="668" name="Google Shape;668;g7a9b64166d_11_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9" name="Google Shape;669;g7a9b64166d_11_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70" name="Google Shape;670;g7a9b64166d_11_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39</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Since 2008, Yelp has openly made five datasets available to the public: Reviews, Businesses, Tips, Image, and Check-in. These datasets only contain a sample amount of their full collection of data. For our analysis, we are only focusing on the review and business dataset. The review dataset contains over 6 millions unique reviews and the business contains over 190 thousand unique businesses. </a:t>
            </a:r>
            <a:endParaRPr/>
          </a:p>
        </p:txBody>
      </p:sp>
      <p:sp>
        <p:nvSpPr>
          <p:cNvPr id="295" name="Google Shape;295;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4"/>
        <p:cNvGrpSpPr/>
        <p:nvPr/>
      </p:nvGrpSpPr>
      <p:grpSpPr>
        <a:xfrm>
          <a:off x="0" y="0"/>
          <a:ext cx="0" cy="0"/>
          <a:chOff x="0" y="0"/>
          <a:chExt cx="0" cy="0"/>
        </a:xfrm>
      </p:grpSpPr>
      <p:sp>
        <p:nvSpPr>
          <p:cNvPr id="675" name="Google Shape;675;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76" name="Google Shape;676;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200" b="0" i="0">
                <a:solidFill>
                  <a:schemeClr val="dk1"/>
                </a:solidFill>
                <a:latin typeface="Calibri"/>
                <a:ea typeface="Calibri"/>
                <a:cs typeface="Calibri"/>
                <a:sym typeface="Calibri"/>
              </a:rPr>
              <a:t>Term frequency (tf) is basically the output of the BoW model. For a specific document, it determines how important a word is by looking at how frequently it appears in the document. Term frequency measures the local importance of the word. If a word appears a lot of times, then the word must be important. For example, if our document is  “I am a cat lover. I have a cat named Steve. I feed a cat outside my room regularly,” we see that the words with the highest frequency are </a:t>
            </a:r>
            <a:r>
              <a:rPr lang="en-US" sz="1200" b="1" i="0">
                <a:solidFill>
                  <a:schemeClr val="dk1"/>
                </a:solidFill>
                <a:latin typeface="Calibri"/>
                <a:ea typeface="Calibri"/>
                <a:cs typeface="Calibri"/>
                <a:sym typeface="Calibri"/>
              </a:rPr>
              <a:t>I</a:t>
            </a:r>
            <a:r>
              <a:rPr lang="en-US" sz="1200" b="0" i="0">
                <a:solidFill>
                  <a:schemeClr val="dk1"/>
                </a:solidFill>
                <a:latin typeface="Calibri"/>
                <a:ea typeface="Calibri"/>
                <a:cs typeface="Calibri"/>
                <a:sym typeface="Calibri"/>
              </a:rPr>
              <a:t>, </a:t>
            </a:r>
            <a:r>
              <a:rPr lang="en-US" sz="1200" b="1" i="0">
                <a:solidFill>
                  <a:schemeClr val="dk1"/>
                </a:solidFill>
                <a:latin typeface="Calibri"/>
                <a:ea typeface="Calibri"/>
                <a:cs typeface="Calibri"/>
                <a:sym typeface="Calibri"/>
              </a:rPr>
              <a:t>a</a:t>
            </a:r>
            <a:r>
              <a:rPr lang="en-US" sz="1200" b="0" i="0">
                <a:solidFill>
                  <a:schemeClr val="dk1"/>
                </a:solidFill>
                <a:latin typeface="Calibri"/>
                <a:ea typeface="Calibri"/>
                <a:cs typeface="Calibri"/>
                <a:sym typeface="Calibri"/>
              </a:rPr>
              <a:t>, and </a:t>
            </a:r>
            <a:r>
              <a:rPr lang="en-US" sz="1200" b="1" i="0">
                <a:solidFill>
                  <a:schemeClr val="dk1"/>
                </a:solidFill>
                <a:latin typeface="Calibri"/>
                <a:ea typeface="Calibri"/>
                <a:cs typeface="Calibri"/>
                <a:sym typeface="Calibri"/>
              </a:rPr>
              <a:t>cat</a:t>
            </a:r>
            <a:r>
              <a:rPr lang="en-US" sz="1200" b="0" i="0">
                <a:solidFill>
                  <a:schemeClr val="dk1"/>
                </a:solidFill>
                <a:latin typeface="Calibri"/>
                <a:ea typeface="Calibri"/>
                <a:cs typeface="Calibri"/>
                <a:sym typeface="Calibri"/>
              </a:rPr>
              <a:t>. This agrees with our intuition that high term frequency = higher importance since the document is all about my fascination with cats.</a:t>
            </a:r>
            <a:endParaRPr/>
          </a:p>
          <a:p>
            <a:pPr marL="0" lvl="0" indent="0" algn="l" rtl="0">
              <a:spcBef>
                <a:spcPts val="0"/>
              </a:spcBef>
              <a:spcAft>
                <a:spcPts val="0"/>
              </a:spcAft>
              <a:buNone/>
            </a:pPr>
            <a:r>
              <a:rPr lang="en-US" sz="1200" b="0" i="0">
                <a:solidFill>
                  <a:schemeClr val="dk1"/>
                </a:solidFill>
                <a:latin typeface="Calibri"/>
                <a:ea typeface="Calibri"/>
                <a:cs typeface="Calibri"/>
                <a:sym typeface="Calibri"/>
              </a:rPr>
              <a:t>The second component of tf-idf is inverse document frequency (idf). For a word to be considered a signature word of a document, it shouldn’t appear that often in the other documents. Thus, a signature word’s document frequency must be low, meaning its inverse document frequency must be high.</a:t>
            </a:r>
            <a:endParaRPr/>
          </a:p>
          <a:p>
            <a:pPr marL="0" lvl="0" indent="0" algn="l" rtl="0">
              <a:spcBef>
                <a:spcPts val="0"/>
              </a:spcBef>
              <a:spcAft>
                <a:spcPts val="0"/>
              </a:spcAft>
              <a:buNone/>
            </a:pPr>
            <a:r>
              <a:rPr lang="en-US" sz="1200" b="0" i="0">
                <a:solidFill>
                  <a:schemeClr val="dk1"/>
                </a:solidFill>
                <a:latin typeface="Calibri"/>
                <a:ea typeface="Calibri"/>
                <a:cs typeface="Calibri"/>
                <a:sym typeface="Calibri"/>
              </a:rPr>
              <a:t>.</a:t>
            </a:r>
            <a:endParaRPr/>
          </a:p>
          <a:p>
            <a:pPr marL="0" lvl="0" indent="0" algn="l" rtl="0">
              <a:spcBef>
                <a:spcPts val="0"/>
              </a:spcBef>
              <a:spcAft>
                <a:spcPts val="0"/>
              </a:spcAft>
              <a:buNone/>
            </a:pPr>
            <a:r>
              <a:rPr lang="en-US" u="sng">
                <a:solidFill>
                  <a:schemeClr val="hlink"/>
                </a:solidFill>
                <a:hlinkClick r:id="rId3"/>
              </a:rPr>
              <a:t>https://web.stanford.edu/~jurafsky/slp3/5.pdf</a:t>
            </a:r>
            <a:endParaRPr sz="1200" b="0" i="0">
              <a:solidFill>
                <a:schemeClr val="dk1"/>
              </a:solidFill>
              <a:latin typeface="Calibri"/>
              <a:ea typeface="Calibri"/>
              <a:cs typeface="Calibri"/>
              <a:sym typeface="Calibri"/>
            </a:endParaRPr>
          </a:p>
        </p:txBody>
      </p:sp>
      <p:sp>
        <p:nvSpPr>
          <p:cNvPr id="677" name="Google Shape;677;p1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40</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7"/>
        <p:cNvGrpSpPr/>
        <p:nvPr/>
      </p:nvGrpSpPr>
      <p:grpSpPr>
        <a:xfrm>
          <a:off x="0" y="0"/>
          <a:ext cx="0" cy="0"/>
          <a:chOff x="0" y="0"/>
          <a:chExt cx="0" cy="0"/>
        </a:xfrm>
      </p:grpSpPr>
      <p:sp>
        <p:nvSpPr>
          <p:cNvPr id="698" name="Google Shape;698;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99" name="Google Shape;699;p2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00" name="Google Shape;700;p2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41</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7"/>
        <p:cNvGrpSpPr/>
        <p:nvPr/>
      </p:nvGrpSpPr>
      <p:grpSpPr>
        <a:xfrm>
          <a:off x="0" y="0"/>
          <a:ext cx="0" cy="0"/>
          <a:chOff x="0" y="0"/>
          <a:chExt cx="0" cy="0"/>
        </a:xfrm>
      </p:grpSpPr>
      <p:sp>
        <p:nvSpPr>
          <p:cNvPr id="718" name="Google Shape;718;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19" name="Google Shape;719;p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20" name="Google Shape;720;p2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42</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7"/>
        <p:cNvGrpSpPr/>
        <p:nvPr/>
      </p:nvGrpSpPr>
      <p:grpSpPr>
        <a:xfrm>
          <a:off x="0" y="0"/>
          <a:ext cx="0" cy="0"/>
          <a:chOff x="0" y="0"/>
          <a:chExt cx="0" cy="0"/>
        </a:xfrm>
      </p:grpSpPr>
      <p:sp>
        <p:nvSpPr>
          <p:cNvPr id="738" name="Google Shape;738;p2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39" name="Google Shape;739;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9"/>
        <p:cNvGrpSpPr/>
        <p:nvPr/>
      </p:nvGrpSpPr>
      <p:grpSpPr>
        <a:xfrm>
          <a:off x="0" y="0"/>
          <a:ext cx="0" cy="0"/>
          <a:chOff x="0" y="0"/>
          <a:chExt cx="0" cy="0"/>
        </a:xfrm>
      </p:grpSpPr>
      <p:sp>
        <p:nvSpPr>
          <p:cNvPr id="770" name="Google Shape;770;p2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71" name="Google Shape;771;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1"/>
        <p:cNvGrpSpPr/>
        <p:nvPr/>
      </p:nvGrpSpPr>
      <p:grpSpPr>
        <a:xfrm>
          <a:off x="0" y="0"/>
          <a:ext cx="0" cy="0"/>
          <a:chOff x="0" y="0"/>
          <a:chExt cx="0" cy="0"/>
        </a:xfrm>
      </p:grpSpPr>
      <p:sp>
        <p:nvSpPr>
          <p:cNvPr id="802" name="Google Shape;802;g7a7dededb3_2_7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3" name="Google Shape;803;g7a7dededb3_2_7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04" name="Google Shape;804;g7a7dededb3_2_7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45</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8"/>
        <p:cNvGrpSpPr/>
        <p:nvPr/>
      </p:nvGrpSpPr>
      <p:grpSpPr>
        <a:xfrm>
          <a:off x="0" y="0"/>
          <a:ext cx="0" cy="0"/>
          <a:chOff x="0" y="0"/>
          <a:chExt cx="0" cy="0"/>
        </a:xfrm>
      </p:grpSpPr>
      <p:sp>
        <p:nvSpPr>
          <p:cNvPr id="809" name="Google Shape;809;g7a7dededb3_2_8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0" name="Google Shape;810;g7a7dededb3_2_8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11" name="Google Shape;811;g7a7dededb3_2_8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46</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5"/>
        <p:cNvGrpSpPr/>
        <p:nvPr/>
      </p:nvGrpSpPr>
      <p:grpSpPr>
        <a:xfrm>
          <a:off x="0" y="0"/>
          <a:ext cx="0" cy="0"/>
          <a:chOff x="0" y="0"/>
          <a:chExt cx="0" cy="0"/>
        </a:xfrm>
      </p:grpSpPr>
      <p:sp>
        <p:nvSpPr>
          <p:cNvPr id="816" name="Google Shape;816;g7a7dededb3_2_8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7" name="Google Shape;817;g7a7dededb3_2_8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18" name="Google Shape;818;g7a7dededb3_2_8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47</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2"/>
        <p:cNvGrpSpPr/>
        <p:nvPr/>
      </p:nvGrpSpPr>
      <p:grpSpPr>
        <a:xfrm>
          <a:off x="0" y="0"/>
          <a:ext cx="0" cy="0"/>
          <a:chOff x="0" y="0"/>
          <a:chExt cx="0" cy="0"/>
        </a:xfrm>
      </p:grpSpPr>
      <p:sp>
        <p:nvSpPr>
          <p:cNvPr id="823" name="Google Shape;823;g7a7dededb3_2_9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4" name="Google Shape;824;g7a7dededb3_2_9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25" name="Google Shape;825;g7a7dededb3_2_9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48</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9" name="Google Shape;309;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7a7b762d39_17_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 name="Google Shape;315;g7a7b762d39_17_1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From the review dataset, we were able to analyze users’ behavior on when they like to submit reviews. We narrow the date columns of the dataset to months and weeks. These two graphs show that amount of reviews are affected by different seasons. In the summer months, where consumers are more likely to travel and weather is more favorable, consumers enter more reviews compare to the winter months. Additionally, consumers are more likely to enter reviews during the weekends, most likely because they have more leisure time. </a:t>
            </a:r>
            <a:endParaRPr/>
          </a:p>
        </p:txBody>
      </p:sp>
      <p:sp>
        <p:nvSpPr>
          <p:cNvPr id="316" name="Google Shape;316;g7a7b762d39_17_1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7a91c90466_3_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3" name="Google Shape;323;g7a91c90466_3_1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a:latin typeface="Lato"/>
                <a:ea typeface="Lato"/>
                <a:cs typeface="Lato"/>
                <a:sym typeface="Lato"/>
              </a:rPr>
              <a:t>4 star ratings has the most number of restaurant, followed very close by 3.5 star ratings. Among those restaurant, AZ has the most restaurants and most number of 5 star ratings count</a:t>
            </a:r>
            <a:endParaRPr/>
          </a:p>
        </p:txBody>
      </p:sp>
      <p:sp>
        <p:nvSpPr>
          <p:cNvPr id="324" name="Google Shape;324;g7a91c90466_3_1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7a91c90466_3_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 name="Google Shape;331;g7a91c90466_3_5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then we can look at even more detailed that we break down the restaurant distribution from the overall dataset to USA only, from the overall dataset, we can tell that Ontario state in canada has the most of restaurant and followed by Arizona and then Nevada from USA, in the city side, the city Toronto has the most of restaurants then followed by Las vegas, in the United States, Top 3 number of restaurant of states are AZ, NV and ohio, top 3 cities are Las Vegas, phoenix and Charlotte   </a:t>
            </a:r>
            <a:endParaRPr/>
          </a:p>
          <a:p>
            <a:pPr marL="0" lvl="0" indent="0" algn="l" rtl="0">
              <a:spcBef>
                <a:spcPts val="0"/>
              </a:spcBef>
              <a:spcAft>
                <a:spcPts val="0"/>
              </a:spcAft>
              <a:buNone/>
            </a:pPr>
            <a:endParaRPr>
              <a:latin typeface="Lato"/>
              <a:ea typeface="Lato"/>
              <a:cs typeface="Lato"/>
              <a:sym typeface="Lato"/>
            </a:endParaRPr>
          </a:p>
        </p:txBody>
      </p:sp>
      <p:sp>
        <p:nvSpPr>
          <p:cNvPr id="332" name="Google Shape;332;g7a91c90466_3_5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7a7b762d39_17_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7a7b762d39_17_1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Nevada had the largest representation in our dataset. We wanted to visualize the activity in this state with a heatmap. After filtering the dataset to only include Nevada businesses, we group latitude and longitude and the number of businesses in each area. From the heatmaps, we can see that most of user reviews are from the Las Vegas Area, primarily in the downtown area. </a:t>
            </a:r>
            <a:endParaRPr/>
          </a:p>
        </p:txBody>
      </p:sp>
      <p:sp>
        <p:nvSpPr>
          <p:cNvPr id="343" name="Google Shape;343;g7a7b762d39_17_1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3"/>
        <p:cNvGrpSpPr/>
        <p:nvPr/>
      </p:nvGrpSpPr>
      <p:grpSpPr>
        <a:xfrm>
          <a:off x="0" y="0"/>
          <a:ext cx="0" cy="0"/>
          <a:chOff x="0" y="0"/>
          <a:chExt cx="0" cy="0"/>
        </a:xfrm>
      </p:grpSpPr>
      <p:sp>
        <p:nvSpPr>
          <p:cNvPr id="14" name="Google Shape;14;g7a8e4b6191_3_180"/>
          <p:cNvSpPr/>
          <p:nvPr/>
        </p:nvSpPr>
        <p:spPr>
          <a:xfrm rot="10800000">
            <a:off x="5634700" y="3911300"/>
            <a:ext cx="922500" cy="518100"/>
          </a:xfrm>
          <a:prstGeom prst="triangle">
            <a:avLst>
              <a:gd name="adj" fmla="val 50000"/>
            </a:avLst>
          </a:pr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5" name="Google Shape;15;g7a8e4b6191_3_180"/>
          <p:cNvSpPr/>
          <p:nvPr/>
        </p:nvSpPr>
        <p:spPr>
          <a:xfrm>
            <a:off x="-33" y="0"/>
            <a:ext cx="12192000" cy="4165500"/>
          </a:xfrm>
          <a:prstGeom prst="rect">
            <a:avLst/>
          </a:pr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6" name="Google Shape;16;g7a8e4b6191_3_180"/>
          <p:cNvSpPr txBox="1">
            <a:spLocks noGrp="1"/>
          </p:cNvSpPr>
          <p:nvPr>
            <p:ph type="ctrTitle"/>
          </p:nvPr>
        </p:nvSpPr>
        <p:spPr>
          <a:xfrm>
            <a:off x="548233" y="859067"/>
            <a:ext cx="11043300" cy="2811900"/>
          </a:xfrm>
          <a:prstGeom prst="rect">
            <a:avLst/>
          </a:prstGeom>
        </p:spPr>
        <p:txBody>
          <a:bodyPr spcFirstLastPara="1" wrap="square" lIns="121900" tIns="121900" rIns="121900" bIns="121900" anchor="b" anchorCtr="0">
            <a:noAutofit/>
          </a:bodyPr>
          <a:lstStyle>
            <a:lvl1pPr lvl="0" algn="ctr">
              <a:spcBef>
                <a:spcPts val="0"/>
              </a:spcBef>
              <a:spcAft>
                <a:spcPts val="0"/>
              </a:spcAft>
              <a:buClr>
                <a:schemeClr val="lt1"/>
              </a:buClr>
              <a:buSzPts val="8000"/>
              <a:buNone/>
              <a:defRPr sz="8000">
                <a:solidFill>
                  <a:schemeClr val="lt1"/>
                </a:solidFill>
              </a:defRPr>
            </a:lvl1pPr>
            <a:lvl2pPr lvl="1" algn="ctr">
              <a:spcBef>
                <a:spcPts val="0"/>
              </a:spcBef>
              <a:spcAft>
                <a:spcPts val="0"/>
              </a:spcAft>
              <a:buClr>
                <a:schemeClr val="lt1"/>
              </a:buClr>
              <a:buSzPts val="8000"/>
              <a:buNone/>
              <a:defRPr sz="8000">
                <a:solidFill>
                  <a:schemeClr val="lt1"/>
                </a:solidFill>
              </a:defRPr>
            </a:lvl2pPr>
            <a:lvl3pPr lvl="2" algn="ctr">
              <a:spcBef>
                <a:spcPts val="0"/>
              </a:spcBef>
              <a:spcAft>
                <a:spcPts val="0"/>
              </a:spcAft>
              <a:buClr>
                <a:schemeClr val="lt1"/>
              </a:buClr>
              <a:buSzPts val="8000"/>
              <a:buNone/>
              <a:defRPr sz="8000">
                <a:solidFill>
                  <a:schemeClr val="lt1"/>
                </a:solidFill>
              </a:defRPr>
            </a:lvl3pPr>
            <a:lvl4pPr lvl="3" algn="ctr">
              <a:spcBef>
                <a:spcPts val="0"/>
              </a:spcBef>
              <a:spcAft>
                <a:spcPts val="0"/>
              </a:spcAft>
              <a:buClr>
                <a:schemeClr val="lt1"/>
              </a:buClr>
              <a:buSzPts val="8000"/>
              <a:buNone/>
              <a:defRPr sz="8000">
                <a:solidFill>
                  <a:schemeClr val="lt1"/>
                </a:solidFill>
              </a:defRPr>
            </a:lvl4pPr>
            <a:lvl5pPr lvl="4" algn="ctr">
              <a:spcBef>
                <a:spcPts val="0"/>
              </a:spcBef>
              <a:spcAft>
                <a:spcPts val="0"/>
              </a:spcAft>
              <a:buClr>
                <a:schemeClr val="lt1"/>
              </a:buClr>
              <a:buSzPts val="8000"/>
              <a:buNone/>
              <a:defRPr sz="8000">
                <a:solidFill>
                  <a:schemeClr val="lt1"/>
                </a:solidFill>
              </a:defRPr>
            </a:lvl5pPr>
            <a:lvl6pPr lvl="5" algn="ctr">
              <a:spcBef>
                <a:spcPts val="0"/>
              </a:spcBef>
              <a:spcAft>
                <a:spcPts val="0"/>
              </a:spcAft>
              <a:buClr>
                <a:schemeClr val="lt1"/>
              </a:buClr>
              <a:buSzPts val="8000"/>
              <a:buNone/>
              <a:defRPr sz="8000">
                <a:solidFill>
                  <a:schemeClr val="lt1"/>
                </a:solidFill>
              </a:defRPr>
            </a:lvl6pPr>
            <a:lvl7pPr lvl="6" algn="ctr">
              <a:spcBef>
                <a:spcPts val="0"/>
              </a:spcBef>
              <a:spcAft>
                <a:spcPts val="0"/>
              </a:spcAft>
              <a:buClr>
                <a:schemeClr val="lt1"/>
              </a:buClr>
              <a:buSzPts val="8000"/>
              <a:buNone/>
              <a:defRPr sz="8000">
                <a:solidFill>
                  <a:schemeClr val="lt1"/>
                </a:solidFill>
              </a:defRPr>
            </a:lvl7pPr>
            <a:lvl8pPr lvl="7" algn="ctr">
              <a:spcBef>
                <a:spcPts val="0"/>
              </a:spcBef>
              <a:spcAft>
                <a:spcPts val="0"/>
              </a:spcAft>
              <a:buClr>
                <a:schemeClr val="lt1"/>
              </a:buClr>
              <a:buSzPts val="8000"/>
              <a:buNone/>
              <a:defRPr sz="8000">
                <a:solidFill>
                  <a:schemeClr val="lt1"/>
                </a:solidFill>
              </a:defRPr>
            </a:lvl8pPr>
            <a:lvl9pPr lvl="8" algn="ctr">
              <a:spcBef>
                <a:spcPts val="0"/>
              </a:spcBef>
              <a:spcAft>
                <a:spcPts val="0"/>
              </a:spcAft>
              <a:buClr>
                <a:schemeClr val="lt1"/>
              </a:buClr>
              <a:buSzPts val="8000"/>
              <a:buNone/>
              <a:defRPr sz="8000">
                <a:solidFill>
                  <a:schemeClr val="lt1"/>
                </a:solidFill>
              </a:defRPr>
            </a:lvl9pPr>
          </a:lstStyle>
          <a:p>
            <a:endParaRPr/>
          </a:p>
        </p:txBody>
      </p:sp>
      <p:sp>
        <p:nvSpPr>
          <p:cNvPr id="17" name="Google Shape;17;g7a8e4b6191_3_180"/>
          <p:cNvSpPr txBox="1">
            <a:spLocks noGrp="1"/>
          </p:cNvSpPr>
          <p:nvPr>
            <p:ph type="subTitle" idx="1"/>
          </p:nvPr>
        </p:nvSpPr>
        <p:spPr>
          <a:xfrm>
            <a:off x="548233" y="4531000"/>
            <a:ext cx="11043300" cy="1680900"/>
          </a:xfrm>
          <a:prstGeom prst="rect">
            <a:avLst/>
          </a:prstGeom>
        </p:spPr>
        <p:txBody>
          <a:bodyPr spcFirstLastPara="1" wrap="square" lIns="121900" tIns="121900" rIns="121900" bIns="121900" anchor="ctr" anchorCtr="0">
            <a:noAutofit/>
          </a:bodyPr>
          <a:lstStyle>
            <a:lvl1pPr lvl="0" algn="ctr">
              <a:lnSpc>
                <a:spcPct val="100000"/>
              </a:lnSpc>
              <a:spcBef>
                <a:spcPts val="0"/>
              </a:spcBef>
              <a:spcAft>
                <a:spcPts val="0"/>
              </a:spcAft>
              <a:buSzPts val="4800"/>
              <a:buFont typeface="Oswald"/>
              <a:buNone/>
              <a:defRPr sz="4800">
                <a:latin typeface="Oswald"/>
                <a:ea typeface="Oswald"/>
                <a:cs typeface="Oswald"/>
                <a:sym typeface="Oswald"/>
              </a:defRPr>
            </a:lvl1pPr>
            <a:lvl2pPr lvl="1" algn="ctr">
              <a:lnSpc>
                <a:spcPct val="100000"/>
              </a:lnSpc>
              <a:spcBef>
                <a:spcPts val="0"/>
              </a:spcBef>
              <a:spcAft>
                <a:spcPts val="0"/>
              </a:spcAft>
              <a:buSzPts val="4800"/>
              <a:buFont typeface="Oswald"/>
              <a:buNone/>
              <a:defRPr sz="4800">
                <a:latin typeface="Oswald"/>
                <a:ea typeface="Oswald"/>
                <a:cs typeface="Oswald"/>
                <a:sym typeface="Oswald"/>
              </a:defRPr>
            </a:lvl2pPr>
            <a:lvl3pPr lvl="2" algn="ctr">
              <a:lnSpc>
                <a:spcPct val="100000"/>
              </a:lnSpc>
              <a:spcBef>
                <a:spcPts val="0"/>
              </a:spcBef>
              <a:spcAft>
                <a:spcPts val="0"/>
              </a:spcAft>
              <a:buSzPts val="4800"/>
              <a:buFont typeface="Oswald"/>
              <a:buNone/>
              <a:defRPr sz="4800">
                <a:latin typeface="Oswald"/>
                <a:ea typeface="Oswald"/>
                <a:cs typeface="Oswald"/>
                <a:sym typeface="Oswald"/>
              </a:defRPr>
            </a:lvl3pPr>
            <a:lvl4pPr lvl="3" algn="ctr">
              <a:lnSpc>
                <a:spcPct val="100000"/>
              </a:lnSpc>
              <a:spcBef>
                <a:spcPts val="0"/>
              </a:spcBef>
              <a:spcAft>
                <a:spcPts val="0"/>
              </a:spcAft>
              <a:buSzPts val="4800"/>
              <a:buFont typeface="Oswald"/>
              <a:buNone/>
              <a:defRPr sz="4800">
                <a:latin typeface="Oswald"/>
                <a:ea typeface="Oswald"/>
                <a:cs typeface="Oswald"/>
                <a:sym typeface="Oswald"/>
              </a:defRPr>
            </a:lvl4pPr>
            <a:lvl5pPr lvl="4" algn="ctr">
              <a:lnSpc>
                <a:spcPct val="100000"/>
              </a:lnSpc>
              <a:spcBef>
                <a:spcPts val="0"/>
              </a:spcBef>
              <a:spcAft>
                <a:spcPts val="0"/>
              </a:spcAft>
              <a:buSzPts val="4800"/>
              <a:buFont typeface="Oswald"/>
              <a:buNone/>
              <a:defRPr sz="4800">
                <a:latin typeface="Oswald"/>
                <a:ea typeface="Oswald"/>
                <a:cs typeface="Oswald"/>
                <a:sym typeface="Oswald"/>
              </a:defRPr>
            </a:lvl5pPr>
            <a:lvl6pPr lvl="5" algn="ctr">
              <a:lnSpc>
                <a:spcPct val="100000"/>
              </a:lnSpc>
              <a:spcBef>
                <a:spcPts val="0"/>
              </a:spcBef>
              <a:spcAft>
                <a:spcPts val="0"/>
              </a:spcAft>
              <a:buSzPts val="4800"/>
              <a:buFont typeface="Oswald"/>
              <a:buNone/>
              <a:defRPr sz="4800">
                <a:latin typeface="Oswald"/>
                <a:ea typeface="Oswald"/>
                <a:cs typeface="Oswald"/>
                <a:sym typeface="Oswald"/>
              </a:defRPr>
            </a:lvl6pPr>
            <a:lvl7pPr lvl="6" algn="ctr">
              <a:lnSpc>
                <a:spcPct val="100000"/>
              </a:lnSpc>
              <a:spcBef>
                <a:spcPts val="0"/>
              </a:spcBef>
              <a:spcAft>
                <a:spcPts val="0"/>
              </a:spcAft>
              <a:buSzPts val="4800"/>
              <a:buFont typeface="Oswald"/>
              <a:buNone/>
              <a:defRPr sz="4800">
                <a:latin typeface="Oswald"/>
                <a:ea typeface="Oswald"/>
                <a:cs typeface="Oswald"/>
                <a:sym typeface="Oswald"/>
              </a:defRPr>
            </a:lvl7pPr>
            <a:lvl8pPr lvl="7" algn="ctr">
              <a:lnSpc>
                <a:spcPct val="100000"/>
              </a:lnSpc>
              <a:spcBef>
                <a:spcPts val="0"/>
              </a:spcBef>
              <a:spcAft>
                <a:spcPts val="0"/>
              </a:spcAft>
              <a:buSzPts val="4800"/>
              <a:buFont typeface="Oswald"/>
              <a:buNone/>
              <a:defRPr sz="4800">
                <a:latin typeface="Oswald"/>
                <a:ea typeface="Oswald"/>
                <a:cs typeface="Oswald"/>
                <a:sym typeface="Oswald"/>
              </a:defRPr>
            </a:lvl8pPr>
            <a:lvl9pPr lvl="8" algn="ctr">
              <a:lnSpc>
                <a:spcPct val="100000"/>
              </a:lnSpc>
              <a:spcBef>
                <a:spcPts val="0"/>
              </a:spcBef>
              <a:spcAft>
                <a:spcPts val="0"/>
              </a:spcAft>
              <a:buSzPts val="4800"/>
              <a:buFont typeface="Oswald"/>
              <a:buNone/>
              <a:defRPr sz="4800">
                <a:latin typeface="Oswald"/>
                <a:ea typeface="Oswald"/>
                <a:cs typeface="Oswald"/>
                <a:sym typeface="Oswald"/>
              </a:defRPr>
            </a:lvl9pPr>
          </a:lstStyle>
          <a:p>
            <a:endParaRPr/>
          </a:p>
        </p:txBody>
      </p:sp>
      <p:sp>
        <p:nvSpPr>
          <p:cNvPr id="18" name="Google Shape;18;g7a8e4b6191_3_180"/>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1"/>
        <p:cNvGrpSpPr/>
        <p:nvPr/>
      </p:nvGrpSpPr>
      <p:grpSpPr>
        <a:xfrm>
          <a:off x="0" y="0"/>
          <a:ext cx="0" cy="0"/>
          <a:chOff x="0" y="0"/>
          <a:chExt cx="0" cy="0"/>
        </a:xfrm>
      </p:grpSpPr>
      <p:sp>
        <p:nvSpPr>
          <p:cNvPr id="62" name="Google Shape;62;g7a8e4b6191_3_219"/>
          <p:cNvSpPr/>
          <p:nvPr/>
        </p:nvSpPr>
        <p:spPr>
          <a:xfrm>
            <a:off x="0" y="1913350"/>
            <a:ext cx="128100" cy="2469000"/>
          </a:xfrm>
          <a:prstGeom prst="rect">
            <a:avLst/>
          </a:prstGeom>
          <a:solidFill>
            <a:srgbClr val="CC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63" name="Google Shape;63;g7a8e4b6191_3_219"/>
          <p:cNvSpPr txBox="1">
            <a:spLocks noGrp="1"/>
          </p:cNvSpPr>
          <p:nvPr>
            <p:ph type="title" hasCustomPrompt="1"/>
          </p:nvPr>
        </p:nvSpPr>
        <p:spPr>
          <a:xfrm>
            <a:off x="568000" y="1913358"/>
            <a:ext cx="11360700" cy="2618100"/>
          </a:xfrm>
          <a:prstGeom prst="rect">
            <a:avLst/>
          </a:prstGeom>
        </p:spPr>
        <p:txBody>
          <a:bodyPr spcFirstLastPara="1" wrap="square" lIns="121900" tIns="121900" rIns="121900" bIns="121900" anchor="b" anchorCtr="0">
            <a:noAutofit/>
          </a:bodyPr>
          <a:lstStyle>
            <a:lvl1pPr lvl="0" rtl="0">
              <a:spcBef>
                <a:spcPts val="0"/>
              </a:spcBef>
              <a:spcAft>
                <a:spcPts val="0"/>
              </a:spcAft>
              <a:buClr>
                <a:srgbClr val="000000"/>
              </a:buClr>
              <a:buSzPts val="8800"/>
              <a:buNone/>
              <a:defRPr sz="8800" b="1">
                <a:solidFill>
                  <a:srgbClr val="000000"/>
                </a:solidFill>
              </a:defRPr>
            </a:lvl1pPr>
            <a:lvl2pPr lvl="1" rtl="0">
              <a:spcBef>
                <a:spcPts val="0"/>
              </a:spcBef>
              <a:spcAft>
                <a:spcPts val="0"/>
              </a:spcAft>
              <a:buClr>
                <a:srgbClr val="000000"/>
              </a:buClr>
              <a:buSzPts val="10000"/>
              <a:buNone/>
              <a:defRPr sz="10000">
                <a:solidFill>
                  <a:srgbClr val="000000"/>
                </a:solidFill>
              </a:defRPr>
            </a:lvl2pPr>
            <a:lvl3pPr lvl="2" rtl="0">
              <a:spcBef>
                <a:spcPts val="0"/>
              </a:spcBef>
              <a:spcAft>
                <a:spcPts val="0"/>
              </a:spcAft>
              <a:buClr>
                <a:srgbClr val="000000"/>
              </a:buClr>
              <a:buSzPts val="10000"/>
              <a:buNone/>
              <a:defRPr sz="10000">
                <a:solidFill>
                  <a:srgbClr val="000000"/>
                </a:solidFill>
              </a:defRPr>
            </a:lvl3pPr>
            <a:lvl4pPr lvl="3" rtl="0">
              <a:spcBef>
                <a:spcPts val="0"/>
              </a:spcBef>
              <a:spcAft>
                <a:spcPts val="0"/>
              </a:spcAft>
              <a:buClr>
                <a:srgbClr val="000000"/>
              </a:buClr>
              <a:buSzPts val="10000"/>
              <a:buNone/>
              <a:defRPr sz="10000">
                <a:solidFill>
                  <a:srgbClr val="000000"/>
                </a:solidFill>
              </a:defRPr>
            </a:lvl4pPr>
            <a:lvl5pPr lvl="4" rtl="0">
              <a:spcBef>
                <a:spcPts val="0"/>
              </a:spcBef>
              <a:spcAft>
                <a:spcPts val="0"/>
              </a:spcAft>
              <a:buClr>
                <a:srgbClr val="000000"/>
              </a:buClr>
              <a:buSzPts val="10000"/>
              <a:buNone/>
              <a:defRPr sz="10000">
                <a:solidFill>
                  <a:srgbClr val="000000"/>
                </a:solidFill>
              </a:defRPr>
            </a:lvl5pPr>
            <a:lvl6pPr lvl="5" rtl="0">
              <a:spcBef>
                <a:spcPts val="0"/>
              </a:spcBef>
              <a:spcAft>
                <a:spcPts val="0"/>
              </a:spcAft>
              <a:buClr>
                <a:srgbClr val="000000"/>
              </a:buClr>
              <a:buSzPts val="10000"/>
              <a:buNone/>
              <a:defRPr sz="10000">
                <a:solidFill>
                  <a:srgbClr val="000000"/>
                </a:solidFill>
              </a:defRPr>
            </a:lvl6pPr>
            <a:lvl7pPr lvl="6" rtl="0">
              <a:spcBef>
                <a:spcPts val="0"/>
              </a:spcBef>
              <a:spcAft>
                <a:spcPts val="0"/>
              </a:spcAft>
              <a:buClr>
                <a:srgbClr val="000000"/>
              </a:buClr>
              <a:buSzPts val="10000"/>
              <a:buNone/>
              <a:defRPr sz="10000">
                <a:solidFill>
                  <a:srgbClr val="000000"/>
                </a:solidFill>
              </a:defRPr>
            </a:lvl7pPr>
            <a:lvl8pPr lvl="7" rtl="0">
              <a:spcBef>
                <a:spcPts val="0"/>
              </a:spcBef>
              <a:spcAft>
                <a:spcPts val="0"/>
              </a:spcAft>
              <a:buClr>
                <a:srgbClr val="000000"/>
              </a:buClr>
              <a:buSzPts val="10000"/>
              <a:buNone/>
              <a:defRPr sz="10000">
                <a:solidFill>
                  <a:srgbClr val="000000"/>
                </a:solidFill>
              </a:defRPr>
            </a:lvl8pPr>
            <a:lvl9pPr lvl="8" rtl="0">
              <a:spcBef>
                <a:spcPts val="0"/>
              </a:spcBef>
              <a:spcAft>
                <a:spcPts val="0"/>
              </a:spcAft>
              <a:buClr>
                <a:srgbClr val="000000"/>
              </a:buClr>
              <a:buSzPts val="10000"/>
              <a:buNone/>
              <a:defRPr sz="10000">
                <a:solidFill>
                  <a:srgbClr val="000000"/>
                </a:solidFill>
              </a:defRPr>
            </a:lvl9pPr>
          </a:lstStyle>
          <a:p>
            <a:r>
              <a:t>xx%</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64"/>
        <p:cNvGrpSpPr/>
        <p:nvPr/>
      </p:nvGrpSpPr>
      <p:grpSpPr>
        <a:xfrm>
          <a:off x="0" y="0"/>
          <a:ext cx="0" cy="0"/>
          <a:chOff x="0" y="0"/>
          <a:chExt cx="0" cy="0"/>
        </a:xfrm>
      </p:grpSpPr>
      <p:cxnSp>
        <p:nvCxnSpPr>
          <p:cNvPr id="65" name="Google Shape;65;g7a8e4b6191_3_222"/>
          <p:cNvCxnSpPr/>
          <p:nvPr/>
        </p:nvCxnSpPr>
        <p:spPr>
          <a:xfrm>
            <a:off x="551033" y="3984367"/>
            <a:ext cx="1214100" cy="0"/>
          </a:xfrm>
          <a:prstGeom prst="straightConnector1">
            <a:avLst/>
          </a:prstGeom>
          <a:noFill/>
          <a:ln w="28575" cap="flat" cmpd="sng">
            <a:solidFill>
              <a:schemeClr val="dk1"/>
            </a:solidFill>
            <a:prstDash val="lgDash"/>
            <a:round/>
            <a:headEnd type="none" w="sm" len="sm"/>
            <a:tailEnd type="none" w="sm" len="sm"/>
          </a:ln>
        </p:spPr>
      </p:cxnSp>
      <p:sp>
        <p:nvSpPr>
          <p:cNvPr id="66" name="Google Shape;66;g7a8e4b6191_3_222"/>
          <p:cNvSpPr txBox="1">
            <a:spLocks noGrp="1"/>
          </p:cNvSpPr>
          <p:nvPr>
            <p:ph type="title" hasCustomPrompt="1"/>
          </p:nvPr>
        </p:nvSpPr>
        <p:spPr>
          <a:xfrm>
            <a:off x="415600" y="1474833"/>
            <a:ext cx="11360700" cy="2618100"/>
          </a:xfrm>
          <a:prstGeom prst="rect">
            <a:avLst/>
          </a:prstGeom>
        </p:spPr>
        <p:txBody>
          <a:bodyPr spcFirstLastPara="1" wrap="square" lIns="121900" tIns="121900" rIns="121900" bIns="121900" anchor="b" anchorCtr="0">
            <a:noAutofit/>
          </a:bodyPr>
          <a:lstStyle>
            <a:lvl1pPr lvl="0">
              <a:spcBef>
                <a:spcPts val="0"/>
              </a:spcBef>
              <a:spcAft>
                <a:spcPts val="0"/>
              </a:spcAft>
              <a:buSzPts val="16000"/>
              <a:buNone/>
              <a:defRPr sz="16000"/>
            </a:lvl1pPr>
            <a:lvl2pPr lvl="1">
              <a:spcBef>
                <a:spcPts val="0"/>
              </a:spcBef>
              <a:spcAft>
                <a:spcPts val="0"/>
              </a:spcAft>
              <a:buSzPts val="16000"/>
              <a:buNone/>
              <a:defRPr sz="16000"/>
            </a:lvl2pPr>
            <a:lvl3pPr lvl="2">
              <a:spcBef>
                <a:spcPts val="0"/>
              </a:spcBef>
              <a:spcAft>
                <a:spcPts val="0"/>
              </a:spcAft>
              <a:buSzPts val="16000"/>
              <a:buNone/>
              <a:defRPr sz="16000"/>
            </a:lvl3pPr>
            <a:lvl4pPr lvl="3">
              <a:spcBef>
                <a:spcPts val="0"/>
              </a:spcBef>
              <a:spcAft>
                <a:spcPts val="0"/>
              </a:spcAft>
              <a:buSzPts val="16000"/>
              <a:buNone/>
              <a:defRPr sz="16000"/>
            </a:lvl4pPr>
            <a:lvl5pPr lvl="4">
              <a:spcBef>
                <a:spcPts val="0"/>
              </a:spcBef>
              <a:spcAft>
                <a:spcPts val="0"/>
              </a:spcAft>
              <a:buSzPts val="16000"/>
              <a:buNone/>
              <a:defRPr sz="16000"/>
            </a:lvl5pPr>
            <a:lvl6pPr lvl="5">
              <a:spcBef>
                <a:spcPts val="0"/>
              </a:spcBef>
              <a:spcAft>
                <a:spcPts val="0"/>
              </a:spcAft>
              <a:buSzPts val="16000"/>
              <a:buNone/>
              <a:defRPr sz="16000"/>
            </a:lvl6pPr>
            <a:lvl7pPr lvl="6">
              <a:spcBef>
                <a:spcPts val="0"/>
              </a:spcBef>
              <a:spcAft>
                <a:spcPts val="0"/>
              </a:spcAft>
              <a:buSzPts val="16000"/>
              <a:buNone/>
              <a:defRPr sz="16000"/>
            </a:lvl7pPr>
            <a:lvl8pPr lvl="7">
              <a:spcBef>
                <a:spcPts val="0"/>
              </a:spcBef>
              <a:spcAft>
                <a:spcPts val="0"/>
              </a:spcAft>
              <a:buSzPts val="16000"/>
              <a:buNone/>
              <a:defRPr sz="16000"/>
            </a:lvl8pPr>
            <a:lvl9pPr lvl="8">
              <a:spcBef>
                <a:spcPts val="0"/>
              </a:spcBef>
              <a:spcAft>
                <a:spcPts val="0"/>
              </a:spcAft>
              <a:buSzPts val="16000"/>
              <a:buNone/>
              <a:defRPr sz="16000"/>
            </a:lvl9pPr>
          </a:lstStyle>
          <a:p>
            <a:r>
              <a:t>xx%</a:t>
            </a:r>
          </a:p>
        </p:txBody>
      </p:sp>
      <p:sp>
        <p:nvSpPr>
          <p:cNvPr id="67" name="Google Shape;67;g7a8e4b6191_3_222"/>
          <p:cNvSpPr txBox="1">
            <a:spLocks noGrp="1"/>
          </p:cNvSpPr>
          <p:nvPr>
            <p:ph type="body" idx="1"/>
          </p:nvPr>
        </p:nvSpPr>
        <p:spPr>
          <a:xfrm>
            <a:off x="415600" y="4202967"/>
            <a:ext cx="11360700" cy="1734300"/>
          </a:xfrm>
          <a:prstGeom prst="rect">
            <a:avLst/>
          </a:prstGeom>
        </p:spPr>
        <p:txBody>
          <a:bodyPr spcFirstLastPara="1" wrap="square" lIns="121900" tIns="121900" rIns="121900" bIns="121900" anchor="t" anchorCtr="0">
            <a:noAutofit/>
          </a:bodyPr>
          <a:lstStyle>
            <a:lvl1pPr marL="457200" lvl="0" indent="-381000">
              <a:spcBef>
                <a:spcPts val="0"/>
              </a:spcBef>
              <a:spcAft>
                <a:spcPts val="0"/>
              </a:spcAft>
              <a:buSzPts val="2400"/>
              <a:buChar char="●"/>
              <a:defRPr/>
            </a:lvl1pPr>
            <a:lvl2pPr marL="914400" lvl="1" indent="-349250">
              <a:spcBef>
                <a:spcPts val="2100"/>
              </a:spcBef>
              <a:spcAft>
                <a:spcPts val="0"/>
              </a:spcAft>
              <a:buSzPts val="1900"/>
              <a:buChar char="○"/>
              <a:defRPr/>
            </a:lvl2pPr>
            <a:lvl3pPr marL="1371600" lvl="2" indent="-349250">
              <a:spcBef>
                <a:spcPts val="2100"/>
              </a:spcBef>
              <a:spcAft>
                <a:spcPts val="0"/>
              </a:spcAft>
              <a:buSzPts val="1900"/>
              <a:buChar char="■"/>
              <a:defRPr/>
            </a:lvl3pPr>
            <a:lvl4pPr marL="1828800" lvl="3" indent="-349250">
              <a:spcBef>
                <a:spcPts val="2100"/>
              </a:spcBef>
              <a:spcAft>
                <a:spcPts val="0"/>
              </a:spcAft>
              <a:buSzPts val="1900"/>
              <a:buChar char="●"/>
              <a:defRPr/>
            </a:lvl4pPr>
            <a:lvl5pPr marL="2286000" lvl="4" indent="-349250">
              <a:spcBef>
                <a:spcPts val="2100"/>
              </a:spcBef>
              <a:spcAft>
                <a:spcPts val="0"/>
              </a:spcAft>
              <a:buSzPts val="1900"/>
              <a:buChar char="○"/>
              <a:defRPr/>
            </a:lvl5pPr>
            <a:lvl6pPr marL="2743200" lvl="5" indent="-349250">
              <a:spcBef>
                <a:spcPts val="2100"/>
              </a:spcBef>
              <a:spcAft>
                <a:spcPts val="0"/>
              </a:spcAft>
              <a:buSzPts val="1900"/>
              <a:buChar char="■"/>
              <a:defRPr/>
            </a:lvl6pPr>
            <a:lvl7pPr marL="3200400" lvl="6" indent="-349250">
              <a:spcBef>
                <a:spcPts val="2100"/>
              </a:spcBef>
              <a:spcAft>
                <a:spcPts val="0"/>
              </a:spcAft>
              <a:buSzPts val="1900"/>
              <a:buChar char="●"/>
              <a:defRPr/>
            </a:lvl7pPr>
            <a:lvl8pPr marL="3657600" lvl="7" indent="-349250">
              <a:spcBef>
                <a:spcPts val="2100"/>
              </a:spcBef>
              <a:spcAft>
                <a:spcPts val="0"/>
              </a:spcAft>
              <a:buSzPts val="1900"/>
              <a:buChar char="○"/>
              <a:defRPr/>
            </a:lvl8pPr>
            <a:lvl9pPr marL="4114800" lvl="8" indent="-349250">
              <a:spcBef>
                <a:spcPts val="2100"/>
              </a:spcBef>
              <a:spcAft>
                <a:spcPts val="2100"/>
              </a:spcAft>
              <a:buSzPts val="1900"/>
              <a:buChar char="■"/>
              <a:defRPr/>
            </a:lvl9pPr>
          </a:lstStyle>
          <a:p>
            <a:endParaRPr/>
          </a:p>
        </p:txBody>
      </p:sp>
      <p:sp>
        <p:nvSpPr>
          <p:cNvPr id="68" name="Google Shape;68;g7a8e4b6191_3_222"/>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9"/>
        <p:cNvGrpSpPr/>
        <p:nvPr/>
      </p:nvGrpSpPr>
      <p:grpSpPr>
        <a:xfrm>
          <a:off x="0" y="0"/>
          <a:ext cx="0" cy="0"/>
          <a:chOff x="0" y="0"/>
          <a:chExt cx="0" cy="0"/>
        </a:xfrm>
      </p:grpSpPr>
      <p:sp>
        <p:nvSpPr>
          <p:cNvPr id="70" name="Google Shape;70;g7a8e4b6191_3_227"/>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71"/>
        <p:cNvGrpSpPr/>
        <p:nvPr/>
      </p:nvGrpSpPr>
      <p:grpSpPr>
        <a:xfrm>
          <a:off x="0" y="0"/>
          <a:ext cx="0" cy="0"/>
          <a:chOff x="0" y="0"/>
          <a:chExt cx="0" cy="0"/>
        </a:xfrm>
      </p:grpSpPr>
      <p:sp>
        <p:nvSpPr>
          <p:cNvPr id="72" name="Google Shape;72;g7a8e4b6191_3_229"/>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lvl1pPr lvl="0" rtl="0">
              <a:lnSpc>
                <a:spcPct val="90000"/>
              </a:lnSpc>
              <a:spcBef>
                <a:spcPts val="0"/>
              </a:spcBef>
              <a:spcAft>
                <a:spcPts val="0"/>
              </a:spcAft>
              <a:buClr>
                <a:schemeClr val="dk1"/>
              </a:buClr>
              <a:buSzPts val="1800"/>
              <a:buNone/>
              <a:defRPr b="1">
                <a:solidFill>
                  <a:srgbClr val="990000"/>
                </a:solidFill>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a:endParaRPr/>
          </a:p>
        </p:txBody>
      </p:sp>
      <p:sp>
        <p:nvSpPr>
          <p:cNvPr id="73" name="Google Shape;73;g7a8e4b6191_3_229"/>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Autofit/>
          </a:bodyPr>
          <a:lstStyle>
            <a:lvl1pPr marL="457200" lvl="0" indent="-342900" algn="l" rtl="0">
              <a:lnSpc>
                <a:spcPct val="90000"/>
              </a:lnSpc>
              <a:spcBef>
                <a:spcPts val="1000"/>
              </a:spcBef>
              <a:spcAft>
                <a:spcPts val="0"/>
              </a:spcAft>
              <a:buClr>
                <a:schemeClr val="dk1"/>
              </a:buClr>
              <a:buSzPts val="1800"/>
              <a:buChar char="●"/>
              <a:defRPr/>
            </a:lvl1pPr>
            <a:lvl2pPr marL="914400" lvl="1" indent="-342900" algn="l" rtl="0">
              <a:lnSpc>
                <a:spcPct val="90000"/>
              </a:lnSpc>
              <a:spcBef>
                <a:spcPts val="2100"/>
              </a:spcBef>
              <a:spcAft>
                <a:spcPts val="0"/>
              </a:spcAft>
              <a:buClr>
                <a:schemeClr val="dk1"/>
              </a:buClr>
              <a:buSzPts val="1800"/>
              <a:buChar char="○"/>
              <a:defRPr/>
            </a:lvl2pPr>
            <a:lvl3pPr marL="1371600" lvl="2" indent="-342900" algn="l" rtl="0">
              <a:lnSpc>
                <a:spcPct val="90000"/>
              </a:lnSpc>
              <a:spcBef>
                <a:spcPts val="2100"/>
              </a:spcBef>
              <a:spcAft>
                <a:spcPts val="0"/>
              </a:spcAft>
              <a:buClr>
                <a:schemeClr val="dk1"/>
              </a:buClr>
              <a:buSzPts val="1800"/>
              <a:buChar char="■"/>
              <a:defRPr/>
            </a:lvl3pPr>
            <a:lvl4pPr marL="1828800" lvl="3" indent="-342900" algn="l" rtl="0">
              <a:lnSpc>
                <a:spcPct val="90000"/>
              </a:lnSpc>
              <a:spcBef>
                <a:spcPts val="2100"/>
              </a:spcBef>
              <a:spcAft>
                <a:spcPts val="0"/>
              </a:spcAft>
              <a:buClr>
                <a:schemeClr val="dk1"/>
              </a:buClr>
              <a:buSzPts val="1800"/>
              <a:buChar char="●"/>
              <a:defRPr/>
            </a:lvl4pPr>
            <a:lvl5pPr marL="2286000" lvl="4" indent="-342900" algn="l" rtl="0">
              <a:lnSpc>
                <a:spcPct val="90000"/>
              </a:lnSpc>
              <a:spcBef>
                <a:spcPts val="2100"/>
              </a:spcBef>
              <a:spcAft>
                <a:spcPts val="0"/>
              </a:spcAft>
              <a:buClr>
                <a:schemeClr val="dk1"/>
              </a:buClr>
              <a:buSzPts val="1800"/>
              <a:buChar char="○"/>
              <a:defRPr/>
            </a:lvl5pPr>
            <a:lvl6pPr marL="2743200" lvl="5" indent="-342900" algn="l" rtl="0">
              <a:lnSpc>
                <a:spcPct val="90000"/>
              </a:lnSpc>
              <a:spcBef>
                <a:spcPts val="2100"/>
              </a:spcBef>
              <a:spcAft>
                <a:spcPts val="0"/>
              </a:spcAft>
              <a:buClr>
                <a:schemeClr val="dk1"/>
              </a:buClr>
              <a:buSzPts val="1800"/>
              <a:buChar char="■"/>
              <a:defRPr/>
            </a:lvl6pPr>
            <a:lvl7pPr marL="3200400" lvl="6" indent="-342900" algn="l" rtl="0">
              <a:lnSpc>
                <a:spcPct val="90000"/>
              </a:lnSpc>
              <a:spcBef>
                <a:spcPts val="2100"/>
              </a:spcBef>
              <a:spcAft>
                <a:spcPts val="0"/>
              </a:spcAft>
              <a:buClr>
                <a:schemeClr val="dk1"/>
              </a:buClr>
              <a:buSzPts val="1800"/>
              <a:buChar char="●"/>
              <a:defRPr/>
            </a:lvl7pPr>
            <a:lvl8pPr marL="3657600" lvl="7" indent="-342900" algn="l" rtl="0">
              <a:lnSpc>
                <a:spcPct val="90000"/>
              </a:lnSpc>
              <a:spcBef>
                <a:spcPts val="2100"/>
              </a:spcBef>
              <a:spcAft>
                <a:spcPts val="0"/>
              </a:spcAft>
              <a:buClr>
                <a:schemeClr val="dk1"/>
              </a:buClr>
              <a:buSzPts val="1800"/>
              <a:buChar char="○"/>
              <a:defRPr/>
            </a:lvl8pPr>
            <a:lvl9pPr marL="4114800" lvl="8" indent="-342900" algn="l" rtl="0">
              <a:lnSpc>
                <a:spcPct val="90000"/>
              </a:lnSpc>
              <a:spcBef>
                <a:spcPts val="2100"/>
              </a:spcBef>
              <a:spcAft>
                <a:spcPts val="2100"/>
              </a:spcAft>
              <a:buClr>
                <a:schemeClr val="dk1"/>
              </a:buClr>
              <a:buSzPts val="1800"/>
              <a:buChar char="■"/>
              <a:defRPr/>
            </a:lvl9pPr>
          </a:lstStyle>
          <a:p>
            <a:endParaRPr/>
          </a:p>
        </p:txBody>
      </p:sp>
      <p:sp>
        <p:nvSpPr>
          <p:cNvPr id="74" name="Google Shape;74;g7a8e4b6191_3_229"/>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75" name="Google Shape;75;g7a8e4b6191_3_229"/>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76" name="Google Shape;76;g7a8e4b6191_3_229"/>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pic>
        <p:nvPicPr>
          <p:cNvPr id="77" name="Google Shape;77;g7a8e4b6191_3_229"/>
          <p:cNvPicPr preferRelativeResize="0"/>
          <p:nvPr/>
        </p:nvPicPr>
        <p:blipFill>
          <a:blip r:embed="rId2">
            <a:alphaModFix amt="61000"/>
          </a:blip>
          <a:stretch>
            <a:fillRect/>
          </a:stretch>
        </p:blipFill>
        <p:spPr>
          <a:xfrm>
            <a:off x="111350" y="6033175"/>
            <a:ext cx="626448" cy="824823"/>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78"/>
        <p:cNvGrpSpPr/>
        <p:nvPr/>
      </p:nvGrpSpPr>
      <p:grpSpPr>
        <a:xfrm>
          <a:off x="0" y="0"/>
          <a:ext cx="0" cy="0"/>
          <a:chOff x="0" y="0"/>
          <a:chExt cx="0" cy="0"/>
        </a:xfrm>
      </p:grpSpPr>
      <p:sp>
        <p:nvSpPr>
          <p:cNvPr id="79" name="Google Shape;79;g7a8e4b6191_3_235"/>
          <p:cNvSpPr txBox="1">
            <a:spLocks noGrp="1"/>
          </p:cNvSpPr>
          <p:nvPr>
            <p:ph type="title"/>
          </p:nvPr>
        </p:nvSpPr>
        <p:spPr>
          <a:xfrm>
            <a:off x="839788" y="365125"/>
            <a:ext cx="10515600" cy="1325700"/>
          </a:xfrm>
          <a:prstGeom prst="rect">
            <a:avLst/>
          </a:prstGeom>
          <a:noFill/>
          <a:ln>
            <a:noFill/>
          </a:ln>
        </p:spPr>
        <p:txBody>
          <a:bodyPr spcFirstLastPara="1" wrap="square" lIns="91425" tIns="45700" rIns="91425" bIns="45700" anchor="ctr" anchorCtr="0">
            <a:noAutofit/>
          </a:bodyPr>
          <a:lstStyle>
            <a:lvl1pPr lvl="0" algn="l" rtl="0">
              <a:lnSpc>
                <a:spcPct val="90000"/>
              </a:lnSpc>
              <a:spcBef>
                <a:spcPts val="0"/>
              </a:spcBef>
              <a:spcAft>
                <a:spcPts val="0"/>
              </a:spcAft>
              <a:buClr>
                <a:schemeClr val="dk1"/>
              </a:buClr>
              <a:buSzPts val="1800"/>
              <a:buNone/>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a:endParaRPr/>
          </a:p>
        </p:txBody>
      </p:sp>
      <p:sp>
        <p:nvSpPr>
          <p:cNvPr id="80" name="Google Shape;80;g7a8e4b6191_3_235"/>
          <p:cNvSpPr txBox="1">
            <a:spLocks noGrp="1"/>
          </p:cNvSpPr>
          <p:nvPr>
            <p:ph type="body" idx="1"/>
          </p:nvPr>
        </p:nvSpPr>
        <p:spPr>
          <a:xfrm>
            <a:off x="839788" y="1681163"/>
            <a:ext cx="5157900" cy="823800"/>
          </a:xfrm>
          <a:prstGeom prst="rect">
            <a:avLst/>
          </a:prstGeom>
          <a:noFill/>
          <a:ln>
            <a:noFill/>
          </a:ln>
        </p:spPr>
        <p:txBody>
          <a:bodyPr spcFirstLastPara="1" wrap="square" lIns="91425" tIns="45700" rIns="91425" bIns="45700" anchor="b" anchorCtr="0">
            <a:noAutofit/>
          </a:bodyPr>
          <a:lstStyle>
            <a:lvl1pPr marL="457200" lvl="0" indent="-228600" algn="l" rtl="0">
              <a:lnSpc>
                <a:spcPct val="90000"/>
              </a:lnSpc>
              <a:spcBef>
                <a:spcPts val="1000"/>
              </a:spcBef>
              <a:spcAft>
                <a:spcPts val="0"/>
              </a:spcAft>
              <a:buClr>
                <a:schemeClr val="dk1"/>
              </a:buClr>
              <a:buSzPts val="2400"/>
              <a:buNone/>
              <a:defRPr sz="2400" b="1"/>
            </a:lvl1pPr>
            <a:lvl2pPr marL="914400" lvl="1" indent="-228600" algn="l" rtl="0">
              <a:lnSpc>
                <a:spcPct val="90000"/>
              </a:lnSpc>
              <a:spcBef>
                <a:spcPts val="2100"/>
              </a:spcBef>
              <a:spcAft>
                <a:spcPts val="0"/>
              </a:spcAft>
              <a:buClr>
                <a:schemeClr val="dk1"/>
              </a:buClr>
              <a:buSzPts val="2000"/>
              <a:buNone/>
              <a:defRPr sz="2000" b="1"/>
            </a:lvl2pPr>
            <a:lvl3pPr marL="1371600" lvl="2" indent="-228600" algn="l" rtl="0">
              <a:lnSpc>
                <a:spcPct val="90000"/>
              </a:lnSpc>
              <a:spcBef>
                <a:spcPts val="2100"/>
              </a:spcBef>
              <a:spcAft>
                <a:spcPts val="0"/>
              </a:spcAft>
              <a:buClr>
                <a:schemeClr val="dk1"/>
              </a:buClr>
              <a:buSzPts val="1800"/>
              <a:buNone/>
              <a:defRPr sz="1800" b="1"/>
            </a:lvl3pPr>
            <a:lvl4pPr marL="1828800" lvl="3" indent="-228600" algn="l" rtl="0">
              <a:lnSpc>
                <a:spcPct val="90000"/>
              </a:lnSpc>
              <a:spcBef>
                <a:spcPts val="2100"/>
              </a:spcBef>
              <a:spcAft>
                <a:spcPts val="0"/>
              </a:spcAft>
              <a:buClr>
                <a:schemeClr val="dk1"/>
              </a:buClr>
              <a:buSzPts val="1600"/>
              <a:buNone/>
              <a:defRPr sz="1600" b="1"/>
            </a:lvl4pPr>
            <a:lvl5pPr marL="2286000" lvl="4" indent="-228600" algn="l" rtl="0">
              <a:lnSpc>
                <a:spcPct val="90000"/>
              </a:lnSpc>
              <a:spcBef>
                <a:spcPts val="2100"/>
              </a:spcBef>
              <a:spcAft>
                <a:spcPts val="0"/>
              </a:spcAft>
              <a:buClr>
                <a:schemeClr val="dk1"/>
              </a:buClr>
              <a:buSzPts val="1600"/>
              <a:buNone/>
              <a:defRPr sz="1600" b="1"/>
            </a:lvl5pPr>
            <a:lvl6pPr marL="2743200" lvl="5" indent="-228600" algn="l" rtl="0">
              <a:lnSpc>
                <a:spcPct val="90000"/>
              </a:lnSpc>
              <a:spcBef>
                <a:spcPts val="2100"/>
              </a:spcBef>
              <a:spcAft>
                <a:spcPts val="0"/>
              </a:spcAft>
              <a:buClr>
                <a:schemeClr val="dk1"/>
              </a:buClr>
              <a:buSzPts val="1600"/>
              <a:buNone/>
              <a:defRPr sz="1600" b="1"/>
            </a:lvl6pPr>
            <a:lvl7pPr marL="3200400" lvl="6" indent="-228600" algn="l" rtl="0">
              <a:lnSpc>
                <a:spcPct val="90000"/>
              </a:lnSpc>
              <a:spcBef>
                <a:spcPts val="2100"/>
              </a:spcBef>
              <a:spcAft>
                <a:spcPts val="0"/>
              </a:spcAft>
              <a:buClr>
                <a:schemeClr val="dk1"/>
              </a:buClr>
              <a:buSzPts val="1600"/>
              <a:buNone/>
              <a:defRPr sz="1600" b="1"/>
            </a:lvl7pPr>
            <a:lvl8pPr marL="3657600" lvl="7" indent="-228600" algn="l" rtl="0">
              <a:lnSpc>
                <a:spcPct val="90000"/>
              </a:lnSpc>
              <a:spcBef>
                <a:spcPts val="2100"/>
              </a:spcBef>
              <a:spcAft>
                <a:spcPts val="0"/>
              </a:spcAft>
              <a:buClr>
                <a:schemeClr val="dk1"/>
              </a:buClr>
              <a:buSzPts val="1600"/>
              <a:buNone/>
              <a:defRPr sz="1600" b="1"/>
            </a:lvl8pPr>
            <a:lvl9pPr marL="4114800" lvl="8" indent="-228600" algn="l" rtl="0">
              <a:lnSpc>
                <a:spcPct val="90000"/>
              </a:lnSpc>
              <a:spcBef>
                <a:spcPts val="2100"/>
              </a:spcBef>
              <a:spcAft>
                <a:spcPts val="2100"/>
              </a:spcAft>
              <a:buClr>
                <a:schemeClr val="dk1"/>
              </a:buClr>
              <a:buSzPts val="1600"/>
              <a:buNone/>
              <a:defRPr sz="1600" b="1"/>
            </a:lvl9pPr>
          </a:lstStyle>
          <a:p>
            <a:endParaRPr/>
          </a:p>
        </p:txBody>
      </p:sp>
      <p:sp>
        <p:nvSpPr>
          <p:cNvPr id="81" name="Google Shape;81;g7a8e4b6191_3_235"/>
          <p:cNvSpPr txBox="1">
            <a:spLocks noGrp="1"/>
          </p:cNvSpPr>
          <p:nvPr>
            <p:ph type="body" idx="2"/>
          </p:nvPr>
        </p:nvSpPr>
        <p:spPr>
          <a:xfrm>
            <a:off x="839788" y="2505075"/>
            <a:ext cx="5157900" cy="3684600"/>
          </a:xfrm>
          <a:prstGeom prst="rect">
            <a:avLst/>
          </a:prstGeom>
          <a:noFill/>
          <a:ln>
            <a:noFill/>
          </a:ln>
        </p:spPr>
        <p:txBody>
          <a:bodyPr spcFirstLastPara="1" wrap="square" lIns="91425" tIns="45700" rIns="91425" bIns="45700" anchor="t" anchorCtr="0">
            <a:noAutofit/>
          </a:bodyPr>
          <a:lstStyle>
            <a:lvl1pPr marL="457200" lvl="0" indent="-342900" algn="l" rtl="0">
              <a:lnSpc>
                <a:spcPct val="90000"/>
              </a:lnSpc>
              <a:spcBef>
                <a:spcPts val="1000"/>
              </a:spcBef>
              <a:spcAft>
                <a:spcPts val="0"/>
              </a:spcAft>
              <a:buClr>
                <a:schemeClr val="dk1"/>
              </a:buClr>
              <a:buSzPts val="1800"/>
              <a:buChar char="●"/>
              <a:defRPr/>
            </a:lvl1pPr>
            <a:lvl2pPr marL="914400" lvl="1" indent="-342900" algn="l" rtl="0">
              <a:lnSpc>
                <a:spcPct val="90000"/>
              </a:lnSpc>
              <a:spcBef>
                <a:spcPts val="2100"/>
              </a:spcBef>
              <a:spcAft>
                <a:spcPts val="0"/>
              </a:spcAft>
              <a:buClr>
                <a:schemeClr val="dk1"/>
              </a:buClr>
              <a:buSzPts val="1800"/>
              <a:buChar char="○"/>
              <a:defRPr/>
            </a:lvl2pPr>
            <a:lvl3pPr marL="1371600" lvl="2" indent="-342900" algn="l" rtl="0">
              <a:lnSpc>
                <a:spcPct val="90000"/>
              </a:lnSpc>
              <a:spcBef>
                <a:spcPts val="2100"/>
              </a:spcBef>
              <a:spcAft>
                <a:spcPts val="0"/>
              </a:spcAft>
              <a:buClr>
                <a:schemeClr val="dk1"/>
              </a:buClr>
              <a:buSzPts val="1800"/>
              <a:buChar char="■"/>
              <a:defRPr/>
            </a:lvl3pPr>
            <a:lvl4pPr marL="1828800" lvl="3" indent="-342900" algn="l" rtl="0">
              <a:lnSpc>
                <a:spcPct val="90000"/>
              </a:lnSpc>
              <a:spcBef>
                <a:spcPts val="2100"/>
              </a:spcBef>
              <a:spcAft>
                <a:spcPts val="0"/>
              </a:spcAft>
              <a:buClr>
                <a:schemeClr val="dk1"/>
              </a:buClr>
              <a:buSzPts val="1800"/>
              <a:buChar char="●"/>
              <a:defRPr/>
            </a:lvl4pPr>
            <a:lvl5pPr marL="2286000" lvl="4" indent="-342900" algn="l" rtl="0">
              <a:lnSpc>
                <a:spcPct val="90000"/>
              </a:lnSpc>
              <a:spcBef>
                <a:spcPts val="2100"/>
              </a:spcBef>
              <a:spcAft>
                <a:spcPts val="0"/>
              </a:spcAft>
              <a:buClr>
                <a:schemeClr val="dk1"/>
              </a:buClr>
              <a:buSzPts val="1800"/>
              <a:buChar char="○"/>
              <a:defRPr/>
            </a:lvl5pPr>
            <a:lvl6pPr marL="2743200" lvl="5" indent="-342900" algn="l" rtl="0">
              <a:lnSpc>
                <a:spcPct val="90000"/>
              </a:lnSpc>
              <a:spcBef>
                <a:spcPts val="2100"/>
              </a:spcBef>
              <a:spcAft>
                <a:spcPts val="0"/>
              </a:spcAft>
              <a:buClr>
                <a:schemeClr val="dk1"/>
              </a:buClr>
              <a:buSzPts val="1800"/>
              <a:buChar char="■"/>
              <a:defRPr/>
            </a:lvl6pPr>
            <a:lvl7pPr marL="3200400" lvl="6" indent="-342900" algn="l" rtl="0">
              <a:lnSpc>
                <a:spcPct val="90000"/>
              </a:lnSpc>
              <a:spcBef>
                <a:spcPts val="2100"/>
              </a:spcBef>
              <a:spcAft>
                <a:spcPts val="0"/>
              </a:spcAft>
              <a:buClr>
                <a:schemeClr val="dk1"/>
              </a:buClr>
              <a:buSzPts val="1800"/>
              <a:buChar char="●"/>
              <a:defRPr/>
            </a:lvl7pPr>
            <a:lvl8pPr marL="3657600" lvl="7" indent="-342900" algn="l" rtl="0">
              <a:lnSpc>
                <a:spcPct val="90000"/>
              </a:lnSpc>
              <a:spcBef>
                <a:spcPts val="2100"/>
              </a:spcBef>
              <a:spcAft>
                <a:spcPts val="0"/>
              </a:spcAft>
              <a:buClr>
                <a:schemeClr val="dk1"/>
              </a:buClr>
              <a:buSzPts val="1800"/>
              <a:buChar char="○"/>
              <a:defRPr/>
            </a:lvl8pPr>
            <a:lvl9pPr marL="4114800" lvl="8" indent="-342900" algn="l" rtl="0">
              <a:lnSpc>
                <a:spcPct val="90000"/>
              </a:lnSpc>
              <a:spcBef>
                <a:spcPts val="2100"/>
              </a:spcBef>
              <a:spcAft>
                <a:spcPts val="2100"/>
              </a:spcAft>
              <a:buClr>
                <a:schemeClr val="dk1"/>
              </a:buClr>
              <a:buSzPts val="1800"/>
              <a:buChar char="■"/>
              <a:defRPr/>
            </a:lvl9pPr>
          </a:lstStyle>
          <a:p>
            <a:endParaRPr/>
          </a:p>
        </p:txBody>
      </p:sp>
      <p:sp>
        <p:nvSpPr>
          <p:cNvPr id="82" name="Google Shape;82;g7a8e4b6191_3_235"/>
          <p:cNvSpPr txBox="1">
            <a:spLocks noGrp="1"/>
          </p:cNvSpPr>
          <p:nvPr>
            <p:ph type="body" idx="3"/>
          </p:nvPr>
        </p:nvSpPr>
        <p:spPr>
          <a:xfrm>
            <a:off x="6172200" y="1681163"/>
            <a:ext cx="5183100" cy="823800"/>
          </a:xfrm>
          <a:prstGeom prst="rect">
            <a:avLst/>
          </a:prstGeom>
          <a:noFill/>
          <a:ln>
            <a:noFill/>
          </a:ln>
        </p:spPr>
        <p:txBody>
          <a:bodyPr spcFirstLastPara="1" wrap="square" lIns="91425" tIns="45700" rIns="91425" bIns="45700" anchor="b" anchorCtr="0">
            <a:noAutofit/>
          </a:bodyPr>
          <a:lstStyle>
            <a:lvl1pPr marL="457200" lvl="0" indent="-228600" algn="l" rtl="0">
              <a:lnSpc>
                <a:spcPct val="90000"/>
              </a:lnSpc>
              <a:spcBef>
                <a:spcPts val="1000"/>
              </a:spcBef>
              <a:spcAft>
                <a:spcPts val="0"/>
              </a:spcAft>
              <a:buClr>
                <a:schemeClr val="dk1"/>
              </a:buClr>
              <a:buSzPts val="2400"/>
              <a:buNone/>
              <a:defRPr sz="2400" b="1"/>
            </a:lvl1pPr>
            <a:lvl2pPr marL="914400" lvl="1" indent="-228600" algn="l" rtl="0">
              <a:lnSpc>
                <a:spcPct val="90000"/>
              </a:lnSpc>
              <a:spcBef>
                <a:spcPts val="2100"/>
              </a:spcBef>
              <a:spcAft>
                <a:spcPts val="0"/>
              </a:spcAft>
              <a:buClr>
                <a:schemeClr val="dk1"/>
              </a:buClr>
              <a:buSzPts val="2000"/>
              <a:buNone/>
              <a:defRPr sz="2000" b="1"/>
            </a:lvl2pPr>
            <a:lvl3pPr marL="1371600" lvl="2" indent="-228600" algn="l" rtl="0">
              <a:lnSpc>
                <a:spcPct val="90000"/>
              </a:lnSpc>
              <a:spcBef>
                <a:spcPts val="2100"/>
              </a:spcBef>
              <a:spcAft>
                <a:spcPts val="0"/>
              </a:spcAft>
              <a:buClr>
                <a:schemeClr val="dk1"/>
              </a:buClr>
              <a:buSzPts val="1800"/>
              <a:buNone/>
              <a:defRPr sz="1800" b="1"/>
            </a:lvl3pPr>
            <a:lvl4pPr marL="1828800" lvl="3" indent="-228600" algn="l" rtl="0">
              <a:lnSpc>
                <a:spcPct val="90000"/>
              </a:lnSpc>
              <a:spcBef>
                <a:spcPts val="2100"/>
              </a:spcBef>
              <a:spcAft>
                <a:spcPts val="0"/>
              </a:spcAft>
              <a:buClr>
                <a:schemeClr val="dk1"/>
              </a:buClr>
              <a:buSzPts val="1600"/>
              <a:buNone/>
              <a:defRPr sz="1600" b="1"/>
            </a:lvl4pPr>
            <a:lvl5pPr marL="2286000" lvl="4" indent="-228600" algn="l" rtl="0">
              <a:lnSpc>
                <a:spcPct val="90000"/>
              </a:lnSpc>
              <a:spcBef>
                <a:spcPts val="2100"/>
              </a:spcBef>
              <a:spcAft>
                <a:spcPts val="0"/>
              </a:spcAft>
              <a:buClr>
                <a:schemeClr val="dk1"/>
              </a:buClr>
              <a:buSzPts val="1600"/>
              <a:buNone/>
              <a:defRPr sz="1600" b="1"/>
            </a:lvl5pPr>
            <a:lvl6pPr marL="2743200" lvl="5" indent="-228600" algn="l" rtl="0">
              <a:lnSpc>
                <a:spcPct val="90000"/>
              </a:lnSpc>
              <a:spcBef>
                <a:spcPts val="2100"/>
              </a:spcBef>
              <a:spcAft>
                <a:spcPts val="0"/>
              </a:spcAft>
              <a:buClr>
                <a:schemeClr val="dk1"/>
              </a:buClr>
              <a:buSzPts val="1600"/>
              <a:buNone/>
              <a:defRPr sz="1600" b="1"/>
            </a:lvl6pPr>
            <a:lvl7pPr marL="3200400" lvl="6" indent="-228600" algn="l" rtl="0">
              <a:lnSpc>
                <a:spcPct val="90000"/>
              </a:lnSpc>
              <a:spcBef>
                <a:spcPts val="2100"/>
              </a:spcBef>
              <a:spcAft>
                <a:spcPts val="0"/>
              </a:spcAft>
              <a:buClr>
                <a:schemeClr val="dk1"/>
              </a:buClr>
              <a:buSzPts val="1600"/>
              <a:buNone/>
              <a:defRPr sz="1600" b="1"/>
            </a:lvl7pPr>
            <a:lvl8pPr marL="3657600" lvl="7" indent="-228600" algn="l" rtl="0">
              <a:lnSpc>
                <a:spcPct val="90000"/>
              </a:lnSpc>
              <a:spcBef>
                <a:spcPts val="2100"/>
              </a:spcBef>
              <a:spcAft>
                <a:spcPts val="0"/>
              </a:spcAft>
              <a:buClr>
                <a:schemeClr val="dk1"/>
              </a:buClr>
              <a:buSzPts val="1600"/>
              <a:buNone/>
              <a:defRPr sz="1600" b="1"/>
            </a:lvl8pPr>
            <a:lvl9pPr marL="4114800" lvl="8" indent="-228600" algn="l" rtl="0">
              <a:lnSpc>
                <a:spcPct val="90000"/>
              </a:lnSpc>
              <a:spcBef>
                <a:spcPts val="2100"/>
              </a:spcBef>
              <a:spcAft>
                <a:spcPts val="2100"/>
              </a:spcAft>
              <a:buClr>
                <a:schemeClr val="dk1"/>
              </a:buClr>
              <a:buSzPts val="1600"/>
              <a:buNone/>
              <a:defRPr sz="1600" b="1"/>
            </a:lvl9pPr>
          </a:lstStyle>
          <a:p>
            <a:endParaRPr/>
          </a:p>
        </p:txBody>
      </p:sp>
      <p:sp>
        <p:nvSpPr>
          <p:cNvPr id="83" name="Google Shape;83;g7a8e4b6191_3_235"/>
          <p:cNvSpPr txBox="1">
            <a:spLocks noGrp="1"/>
          </p:cNvSpPr>
          <p:nvPr>
            <p:ph type="body" idx="4"/>
          </p:nvPr>
        </p:nvSpPr>
        <p:spPr>
          <a:xfrm>
            <a:off x="6172200" y="2505075"/>
            <a:ext cx="5183100" cy="3684600"/>
          </a:xfrm>
          <a:prstGeom prst="rect">
            <a:avLst/>
          </a:prstGeom>
          <a:noFill/>
          <a:ln>
            <a:noFill/>
          </a:ln>
        </p:spPr>
        <p:txBody>
          <a:bodyPr spcFirstLastPara="1" wrap="square" lIns="91425" tIns="45700" rIns="91425" bIns="45700" anchor="t" anchorCtr="0">
            <a:noAutofit/>
          </a:bodyPr>
          <a:lstStyle>
            <a:lvl1pPr marL="457200" lvl="0" indent="-342900" algn="l" rtl="0">
              <a:lnSpc>
                <a:spcPct val="90000"/>
              </a:lnSpc>
              <a:spcBef>
                <a:spcPts val="1000"/>
              </a:spcBef>
              <a:spcAft>
                <a:spcPts val="0"/>
              </a:spcAft>
              <a:buClr>
                <a:schemeClr val="dk1"/>
              </a:buClr>
              <a:buSzPts val="1800"/>
              <a:buChar char="●"/>
              <a:defRPr/>
            </a:lvl1pPr>
            <a:lvl2pPr marL="914400" lvl="1" indent="-342900" algn="l" rtl="0">
              <a:lnSpc>
                <a:spcPct val="90000"/>
              </a:lnSpc>
              <a:spcBef>
                <a:spcPts val="2100"/>
              </a:spcBef>
              <a:spcAft>
                <a:spcPts val="0"/>
              </a:spcAft>
              <a:buClr>
                <a:schemeClr val="dk1"/>
              </a:buClr>
              <a:buSzPts val="1800"/>
              <a:buChar char="○"/>
              <a:defRPr/>
            </a:lvl2pPr>
            <a:lvl3pPr marL="1371600" lvl="2" indent="-342900" algn="l" rtl="0">
              <a:lnSpc>
                <a:spcPct val="90000"/>
              </a:lnSpc>
              <a:spcBef>
                <a:spcPts val="2100"/>
              </a:spcBef>
              <a:spcAft>
                <a:spcPts val="0"/>
              </a:spcAft>
              <a:buClr>
                <a:schemeClr val="dk1"/>
              </a:buClr>
              <a:buSzPts val="1800"/>
              <a:buChar char="■"/>
              <a:defRPr/>
            </a:lvl3pPr>
            <a:lvl4pPr marL="1828800" lvl="3" indent="-342900" algn="l" rtl="0">
              <a:lnSpc>
                <a:spcPct val="90000"/>
              </a:lnSpc>
              <a:spcBef>
                <a:spcPts val="2100"/>
              </a:spcBef>
              <a:spcAft>
                <a:spcPts val="0"/>
              </a:spcAft>
              <a:buClr>
                <a:schemeClr val="dk1"/>
              </a:buClr>
              <a:buSzPts val="1800"/>
              <a:buChar char="●"/>
              <a:defRPr/>
            </a:lvl4pPr>
            <a:lvl5pPr marL="2286000" lvl="4" indent="-342900" algn="l" rtl="0">
              <a:lnSpc>
                <a:spcPct val="90000"/>
              </a:lnSpc>
              <a:spcBef>
                <a:spcPts val="2100"/>
              </a:spcBef>
              <a:spcAft>
                <a:spcPts val="0"/>
              </a:spcAft>
              <a:buClr>
                <a:schemeClr val="dk1"/>
              </a:buClr>
              <a:buSzPts val="1800"/>
              <a:buChar char="○"/>
              <a:defRPr/>
            </a:lvl5pPr>
            <a:lvl6pPr marL="2743200" lvl="5" indent="-342900" algn="l" rtl="0">
              <a:lnSpc>
                <a:spcPct val="90000"/>
              </a:lnSpc>
              <a:spcBef>
                <a:spcPts val="2100"/>
              </a:spcBef>
              <a:spcAft>
                <a:spcPts val="0"/>
              </a:spcAft>
              <a:buClr>
                <a:schemeClr val="dk1"/>
              </a:buClr>
              <a:buSzPts val="1800"/>
              <a:buChar char="■"/>
              <a:defRPr/>
            </a:lvl6pPr>
            <a:lvl7pPr marL="3200400" lvl="6" indent="-342900" algn="l" rtl="0">
              <a:lnSpc>
                <a:spcPct val="90000"/>
              </a:lnSpc>
              <a:spcBef>
                <a:spcPts val="2100"/>
              </a:spcBef>
              <a:spcAft>
                <a:spcPts val="0"/>
              </a:spcAft>
              <a:buClr>
                <a:schemeClr val="dk1"/>
              </a:buClr>
              <a:buSzPts val="1800"/>
              <a:buChar char="●"/>
              <a:defRPr/>
            </a:lvl7pPr>
            <a:lvl8pPr marL="3657600" lvl="7" indent="-342900" algn="l" rtl="0">
              <a:lnSpc>
                <a:spcPct val="90000"/>
              </a:lnSpc>
              <a:spcBef>
                <a:spcPts val="2100"/>
              </a:spcBef>
              <a:spcAft>
                <a:spcPts val="0"/>
              </a:spcAft>
              <a:buClr>
                <a:schemeClr val="dk1"/>
              </a:buClr>
              <a:buSzPts val="1800"/>
              <a:buChar char="○"/>
              <a:defRPr/>
            </a:lvl8pPr>
            <a:lvl9pPr marL="4114800" lvl="8" indent="-342900" algn="l" rtl="0">
              <a:lnSpc>
                <a:spcPct val="90000"/>
              </a:lnSpc>
              <a:spcBef>
                <a:spcPts val="2100"/>
              </a:spcBef>
              <a:spcAft>
                <a:spcPts val="2100"/>
              </a:spcAft>
              <a:buClr>
                <a:schemeClr val="dk1"/>
              </a:buClr>
              <a:buSzPts val="1800"/>
              <a:buChar char="■"/>
              <a:defRPr/>
            </a:lvl9pPr>
          </a:lstStyle>
          <a:p>
            <a:endParaRPr/>
          </a:p>
        </p:txBody>
      </p:sp>
      <p:sp>
        <p:nvSpPr>
          <p:cNvPr id="84" name="Google Shape;84;g7a8e4b6191_3_235"/>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85" name="Google Shape;85;g7a8e4b6191_3_235"/>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86" name="Google Shape;86;g7a8e4b6191_3_235"/>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ext and Computer Image">
  <p:cSld name="Text and Computer Image">
    <p:spTree>
      <p:nvGrpSpPr>
        <p:cNvPr id="1" name="Shape 87"/>
        <p:cNvGrpSpPr/>
        <p:nvPr/>
      </p:nvGrpSpPr>
      <p:grpSpPr>
        <a:xfrm>
          <a:off x="0" y="0"/>
          <a:ext cx="0" cy="0"/>
          <a:chOff x="0" y="0"/>
          <a:chExt cx="0" cy="0"/>
        </a:xfrm>
      </p:grpSpPr>
      <p:sp>
        <p:nvSpPr>
          <p:cNvPr id="88" name="Google Shape;88;g7a8e4b6191_3_244" descr="Brush stroke spot"/>
          <p:cNvSpPr/>
          <p:nvPr/>
        </p:nvSpPr>
        <p:spPr>
          <a:xfrm>
            <a:off x="2328672" y="690372"/>
            <a:ext cx="7534800" cy="5477400"/>
          </a:xfrm>
          <a:prstGeom prst="rect">
            <a:avLst/>
          </a:prstGeom>
          <a:blipFill rotWithShape="1">
            <a:blip r:embed="rId2">
              <a:alphaModFix amt="35000"/>
            </a:blip>
            <a:stretch>
              <a:fillRect t="-429" b="-439"/>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Quattrocento Sans"/>
                <a:ea typeface="Quattrocento Sans"/>
                <a:cs typeface="Quattrocento Sans"/>
                <a:sym typeface="Quattrocento Sans"/>
              </a:rPr>
              <a:t>  </a:t>
            </a:r>
            <a:endParaRPr sz="1400" b="0" i="0" u="none" strike="noStrike" cap="none">
              <a:solidFill>
                <a:srgbClr val="000000"/>
              </a:solidFill>
              <a:latin typeface="Arial"/>
              <a:ea typeface="Arial"/>
              <a:cs typeface="Arial"/>
              <a:sym typeface="Arial"/>
            </a:endParaRPr>
          </a:p>
        </p:txBody>
      </p:sp>
      <p:sp>
        <p:nvSpPr>
          <p:cNvPr id="89" name="Google Shape;89;g7a8e4b6191_3_244"/>
          <p:cNvSpPr/>
          <p:nvPr/>
        </p:nvSpPr>
        <p:spPr>
          <a:xfrm>
            <a:off x="9784080" y="1956816"/>
            <a:ext cx="622800" cy="622800"/>
          </a:xfrm>
          <a:prstGeom prst="ellipse">
            <a:avLst/>
          </a:prstGeom>
          <a:solidFill>
            <a:srgbClr val="FFF6E7"/>
          </a:solidFill>
          <a:ln w="12700" cap="flat" cmpd="sng">
            <a:solidFill>
              <a:srgbClr val="8D634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Quattrocento Sans"/>
              <a:ea typeface="Quattrocento Sans"/>
              <a:cs typeface="Quattrocento Sans"/>
              <a:sym typeface="Quattrocento Sans"/>
            </a:endParaRPr>
          </a:p>
        </p:txBody>
      </p:sp>
      <p:sp>
        <p:nvSpPr>
          <p:cNvPr id="90" name="Google Shape;90;g7a8e4b6191_3_244"/>
          <p:cNvSpPr/>
          <p:nvPr/>
        </p:nvSpPr>
        <p:spPr>
          <a:xfrm>
            <a:off x="1402450" y="1925462"/>
            <a:ext cx="622800" cy="622800"/>
          </a:xfrm>
          <a:prstGeom prst="ellipse">
            <a:avLst/>
          </a:prstGeom>
          <a:solidFill>
            <a:srgbClr val="FFF6E7"/>
          </a:solidFill>
          <a:ln w="12700" cap="flat" cmpd="sng">
            <a:solidFill>
              <a:srgbClr val="8D634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Quattrocento Sans"/>
              <a:ea typeface="Quattrocento Sans"/>
              <a:cs typeface="Quattrocento Sans"/>
              <a:sym typeface="Quattrocento Sans"/>
            </a:endParaRPr>
          </a:p>
        </p:txBody>
      </p:sp>
      <p:sp>
        <p:nvSpPr>
          <p:cNvPr id="91" name="Google Shape;91;g7a8e4b6191_3_244" descr="Computer monitor"/>
          <p:cNvSpPr/>
          <p:nvPr/>
        </p:nvSpPr>
        <p:spPr>
          <a:xfrm>
            <a:off x="3622548" y="1349070"/>
            <a:ext cx="4947000" cy="4947000"/>
          </a:xfrm>
          <a:prstGeom prst="rect">
            <a:avLst/>
          </a:prstGeom>
          <a:blipFill rotWithShape="1">
            <a:blip r:embed="rId3">
              <a:alphaModFix/>
            </a:blip>
            <a:stretch>
              <a:fillRect t="8329" b="8329"/>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Quattrocento Sans"/>
                <a:ea typeface="Quattrocento Sans"/>
                <a:cs typeface="Quattrocento Sans"/>
                <a:sym typeface="Quattrocento Sans"/>
              </a:rPr>
              <a:t>   </a:t>
            </a:r>
            <a:endParaRPr sz="1400" b="0" i="0" u="none" strike="noStrike" cap="none">
              <a:solidFill>
                <a:srgbClr val="000000"/>
              </a:solidFill>
              <a:latin typeface="Arial"/>
              <a:ea typeface="Arial"/>
              <a:cs typeface="Arial"/>
              <a:sym typeface="Arial"/>
            </a:endParaRPr>
          </a:p>
        </p:txBody>
      </p:sp>
      <p:sp>
        <p:nvSpPr>
          <p:cNvPr id="92" name="Google Shape;92;g7a8e4b6191_3_244"/>
          <p:cNvSpPr>
            <a:spLocks noGrp="1"/>
          </p:cNvSpPr>
          <p:nvPr>
            <p:ph type="pic" idx="2"/>
          </p:nvPr>
        </p:nvSpPr>
        <p:spPr>
          <a:xfrm>
            <a:off x="3804600" y="1954810"/>
            <a:ext cx="4582800" cy="2844000"/>
          </a:xfrm>
          <a:prstGeom prst="rect">
            <a:avLst/>
          </a:prstGeom>
          <a:noFill/>
          <a:ln w="127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lvl1pPr marR="0" lvl="0" algn="ctr" rtl="0">
              <a:lnSpc>
                <a:spcPct val="90000"/>
              </a:lnSpc>
              <a:spcBef>
                <a:spcPts val="1000"/>
              </a:spcBef>
              <a:spcAft>
                <a:spcPts val="0"/>
              </a:spcAft>
              <a:buClr>
                <a:schemeClr val="dk2"/>
              </a:buClr>
              <a:buSzPts val="2000"/>
              <a:buFont typeface="Arial"/>
              <a:buNone/>
              <a:defRPr sz="2000" b="0" i="0" u="none" strike="noStrike" cap="none">
                <a:solidFill>
                  <a:schemeClr val="dk2"/>
                </a:solidFill>
                <a:latin typeface="Quattrocento Sans"/>
                <a:ea typeface="Quattrocento Sans"/>
                <a:cs typeface="Quattrocento Sans"/>
                <a:sym typeface="Quattrocento Sans"/>
              </a:defRPr>
            </a:lvl1pPr>
            <a:lvl2pPr marR="0" lvl="1" algn="l" rtl="0">
              <a:lnSpc>
                <a:spcPct val="90000"/>
              </a:lnSpc>
              <a:spcBef>
                <a:spcPts val="500"/>
              </a:spcBef>
              <a:spcAft>
                <a:spcPts val="0"/>
              </a:spcAft>
              <a:buClr>
                <a:schemeClr val="dk2"/>
              </a:buClr>
              <a:buSzPts val="2000"/>
              <a:buFont typeface="Arial"/>
              <a:buChar char="•"/>
              <a:defRPr sz="2000" b="0" i="0" u="none" strike="noStrike" cap="none">
                <a:solidFill>
                  <a:schemeClr val="dk2"/>
                </a:solidFill>
                <a:latin typeface="Quattrocento Sans"/>
                <a:ea typeface="Quattrocento Sans"/>
                <a:cs typeface="Quattrocento Sans"/>
                <a:sym typeface="Quattrocento Sans"/>
              </a:defRPr>
            </a:lvl2pPr>
            <a:lvl3pPr marR="0" lvl="2" algn="l" rtl="0">
              <a:lnSpc>
                <a:spcPct val="90000"/>
              </a:lnSpc>
              <a:spcBef>
                <a:spcPts val="500"/>
              </a:spcBef>
              <a:spcAft>
                <a:spcPts val="0"/>
              </a:spcAft>
              <a:buClr>
                <a:schemeClr val="dk2"/>
              </a:buClr>
              <a:buSzPts val="2000"/>
              <a:buFont typeface="Arial"/>
              <a:buChar char="•"/>
              <a:defRPr sz="2000" b="0" i="0" u="none" strike="noStrike" cap="none">
                <a:solidFill>
                  <a:schemeClr val="dk2"/>
                </a:solidFill>
                <a:latin typeface="Quattrocento Sans"/>
                <a:ea typeface="Quattrocento Sans"/>
                <a:cs typeface="Quattrocento Sans"/>
                <a:sym typeface="Quattrocento Sans"/>
              </a:defRPr>
            </a:lvl3pPr>
            <a:lvl4pPr marR="0" lvl="3" algn="l" rtl="0">
              <a:lnSpc>
                <a:spcPct val="90000"/>
              </a:lnSpc>
              <a:spcBef>
                <a:spcPts val="500"/>
              </a:spcBef>
              <a:spcAft>
                <a:spcPts val="0"/>
              </a:spcAft>
              <a:buClr>
                <a:schemeClr val="dk2"/>
              </a:buClr>
              <a:buSzPts val="2000"/>
              <a:buFont typeface="Arial"/>
              <a:buChar char="•"/>
              <a:defRPr sz="2000" b="0" i="0" u="none" strike="noStrike" cap="none">
                <a:solidFill>
                  <a:schemeClr val="dk2"/>
                </a:solidFill>
                <a:latin typeface="Quattrocento Sans"/>
                <a:ea typeface="Quattrocento Sans"/>
                <a:cs typeface="Quattrocento Sans"/>
                <a:sym typeface="Quattrocento Sans"/>
              </a:defRPr>
            </a:lvl4pPr>
            <a:lvl5pPr marR="0" lvl="4" algn="l" rtl="0">
              <a:lnSpc>
                <a:spcPct val="90000"/>
              </a:lnSpc>
              <a:spcBef>
                <a:spcPts val="500"/>
              </a:spcBef>
              <a:spcAft>
                <a:spcPts val="0"/>
              </a:spcAft>
              <a:buClr>
                <a:schemeClr val="dk2"/>
              </a:buClr>
              <a:buSzPts val="2000"/>
              <a:buFont typeface="Arial"/>
              <a:buChar char="•"/>
              <a:defRPr sz="2000" b="0" i="0" u="none" strike="noStrike" cap="none">
                <a:solidFill>
                  <a:schemeClr val="dk2"/>
                </a:solidFill>
                <a:latin typeface="Quattrocento Sans"/>
                <a:ea typeface="Quattrocento Sans"/>
                <a:cs typeface="Quattrocento Sans"/>
                <a:sym typeface="Quattrocento Sa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93" name="Google Shape;93;g7a8e4b6191_3_244"/>
          <p:cNvSpPr txBox="1">
            <a:spLocks noGrp="1"/>
          </p:cNvSpPr>
          <p:nvPr>
            <p:ph type="title"/>
          </p:nvPr>
        </p:nvSpPr>
        <p:spPr>
          <a:xfrm>
            <a:off x="838206" y="620867"/>
            <a:ext cx="10515600" cy="856200"/>
          </a:xfrm>
          <a:prstGeom prst="rect">
            <a:avLst/>
          </a:prstGeom>
          <a:noFill/>
          <a:ln>
            <a:noFill/>
          </a:ln>
        </p:spPr>
        <p:txBody>
          <a:bodyPr spcFirstLastPara="1" wrap="square" lIns="91425" tIns="45700" rIns="91425" bIns="45700" anchor="b" anchorCtr="0">
            <a:noAutofit/>
          </a:bodyPr>
          <a:lstStyle>
            <a:lvl1pPr lvl="0" algn="ctr" rtl="0">
              <a:lnSpc>
                <a:spcPct val="90000"/>
              </a:lnSpc>
              <a:spcBef>
                <a:spcPts val="0"/>
              </a:spcBef>
              <a:spcAft>
                <a:spcPts val="0"/>
              </a:spcAft>
              <a:buClr>
                <a:schemeClr val="dk1"/>
              </a:buClr>
              <a:buSzPts val="3600"/>
              <a:buFont typeface="EB Garamond"/>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94" name="Google Shape;94;g7a8e4b6191_3_244"/>
          <p:cNvSpPr txBox="1">
            <a:spLocks noGrp="1"/>
          </p:cNvSpPr>
          <p:nvPr>
            <p:ph type="dt" idx="10"/>
          </p:nvPr>
        </p:nvSpPr>
        <p:spPr>
          <a:xfrm>
            <a:off x="838200" y="286747"/>
            <a:ext cx="2743200" cy="3651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95" name="Google Shape;95;g7a8e4b6191_3_244"/>
          <p:cNvSpPr txBox="1">
            <a:spLocks noGrp="1"/>
          </p:cNvSpPr>
          <p:nvPr>
            <p:ph type="ftr" idx="11"/>
          </p:nvPr>
        </p:nvSpPr>
        <p:spPr>
          <a:xfrm>
            <a:off x="7351740" y="286747"/>
            <a:ext cx="4114800" cy="365100"/>
          </a:xfrm>
          <a:prstGeom prst="rect">
            <a:avLst/>
          </a:prstGeom>
          <a:noFill/>
          <a:ln>
            <a:noFill/>
          </a:ln>
        </p:spPr>
        <p:txBody>
          <a:bodyPr spcFirstLastPara="1" wrap="square" lIns="91425" tIns="45700" rIns="91425" bIns="45700" anchor="ctr" anchorCtr="0">
            <a:noAutofit/>
          </a:bodyPr>
          <a:lstStyle>
            <a:lvl1pPr lvl="0" algn="r"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96" name="Google Shape;96;g7a8e4b6191_3_244"/>
          <p:cNvSpPr txBox="1">
            <a:spLocks noGrp="1"/>
          </p:cNvSpPr>
          <p:nvPr>
            <p:ph type="sldNum" idx="12"/>
          </p:nvPr>
        </p:nvSpPr>
        <p:spPr>
          <a:xfrm>
            <a:off x="11042882" y="5976001"/>
            <a:ext cx="366900" cy="365100"/>
          </a:xfrm>
          <a:prstGeom prst="rect">
            <a:avLst/>
          </a:prstGeom>
          <a:noFill/>
          <a:ln>
            <a:noFill/>
          </a:ln>
        </p:spPr>
        <p:txBody>
          <a:bodyPr spcFirstLastPara="1" wrap="square" lIns="91425" tIns="45700" rIns="91425" bIns="45700" anchor="ctr" anchorCtr="0">
            <a:noAutofit/>
          </a:bodyPr>
          <a:lstStyle>
            <a:lvl1pPr marL="0" marR="0" lvl="0" indent="0" algn="ct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Quattrocento Sans"/>
                <a:ea typeface="Quattrocento Sans"/>
                <a:cs typeface="Quattrocento Sans"/>
                <a:sym typeface="Quattrocento Sans"/>
              </a:defRPr>
            </a:lvl1pPr>
            <a:lvl2pPr marL="0" marR="0" lvl="1" indent="0" algn="ct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Quattrocento Sans"/>
                <a:ea typeface="Quattrocento Sans"/>
                <a:cs typeface="Quattrocento Sans"/>
                <a:sym typeface="Quattrocento Sans"/>
              </a:defRPr>
            </a:lvl2pPr>
            <a:lvl3pPr marL="0" marR="0" lvl="2" indent="0" algn="ct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Quattrocento Sans"/>
                <a:ea typeface="Quattrocento Sans"/>
                <a:cs typeface="Quattrocento Sans"/>
                <a:sym typeface="Quattrocento Sans"/>
              </a:defRPr>
            </a:lvl3pPr>
            <a:lvl4pPr marL="0" marR="0" lvl="3" indent="0" algn="ct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Quattrocento Sans"/>
                <a:ea typeface="Quattrocento Sans"/>
                <a:cs typeface="Quattrocento Sans"/>
                <a:sym typeface="Quattrocento Sans"/>
              </a:defRPr>
            </a:lvl4pPr>
            <a:lvl5pPr marL="0" marR="0" lvl="4" indent="0" algn="ct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Quattrocento Sans"/>
                <a:ea typeface="Quattrocento Sans"/>
                <a:cs typeface="Quattrocento Sans"/>
                <a:sym typeface="Quattrocento Sans"/>
              </a:defRPr>
            </a:lvl5pPr>
            <a:lvl6pPr marL="0" marR="0" lvl="5" indent="0" algn="ct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Quattrocento Sans"/>
                <a:ea typeface="Quattrocento Sans"/>
                <a:cs typeface="Quattrocento Sans"/>
                <a:sym typeface="Quattrocento Sans"/>
              </a:defRPr>
            </a:lvl6pPr>
            <a:lvl7pPr marL="0" marR="0" lvl="6" indent="0" algn="ct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Quattrocento Sans"/>
                <a:ea typeface="Quattrocento Sans"/>
                <a:cs typeface="Quattrocento Sans"/>
                <a:sym typeface="Quattrocento Sans"/>
              </a:defRPr>
            </a:lvl7pPr>
            <a:lvl8pPr marL="0" marR="0" lvl="7" indent="0" algn="ct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Quattrocento Sans"/>
                <a:ea typeface="Quattrocento Sans"/>
                <a:cs typeface="Quattrocento Sans"/>
                <a:sym typeface="Quattrocento Sans"/>
              </a:defRPr>
            </a:lvl8pPr>
            <a:lvl9pPr marL="0" marR="0" lvl="8" indent="0" algn="ct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Quattrocento Sans"/>
                <a:ea typeface="Quattrocento Sans"/>
                <a:cs typeface="Quattrocento Sans"/>
                <a:sym typeface="Quattrocento Sans"/>
              </a:defRPr>
            </a:lvl9pPr>
          </a:lstStyle>
          <a:p>
            <a:pPr marL="0" lvl="0" indent="0" algn="ctr" rtl="0">
              <a:spcBef>
                <a:spcPts val="0"/>
              </a:spcBef>
              <a:spcAft>
                <a:spcPts val="0"/>
              </a:spcAft>
              <a:buNone/>
            </a:pPr>
            <a:fld id="{00000000-1234-1234-1234-123412341234}" type="slidenum">
              <a:rPr lang="en-US"/>
              <a:t>‹#›</a:t>
            </a:fld>
            <a:endParaRPr/>
          </a:p>
        </p:txBody>
      </p:sp>
      <p:cxnSp>
        <p:nvCxnSpPr>
          <p:cNvPr id="97" name="Google Shape;97;g7a8e4b6191_3_244"/>
          <p:cNvCxnSpPr/>
          <p:nvPr/>
        </p:nvCxnSpPr>
        <p:spPr>
          <a:xfrm>
            <a:off x="3738000" y="1554169"/>
            <a:ext cx="4716000" cy="0"/>
          </a:xfrm>
          <a:prstGeom prst="straightConnector1">
            <a:avLst/>
          </a:prstGeom>
          <a:noFill/>
          <a:ln w="12700" cap="flat" cmpd="sng">
            <a:solidFill>
              <a:schemeClr val="accent1"/>
            </a:solidFill>
            <a:prstDash val="solid"/>
            <a:miter lim="800000"/>
            <a:headEnd type="none" w="sm" len="sm"/>
            <a:tailEnd type="none" w="sm" len="sm"/>
          </a:ln>
        </p:spPr>
      </p:cxnSp>
      <p:sp>
        <p:nvSpPr>
          <p:cNvPr id="98" name="Google Shape;98;g7a8e4b6191_3_244"/>
          <p:cNvSpPr txBox="1">
            <a:spLocks noGrp="1"/>
          </p:cNvSpPr>
          <p:nvPr>
            <p:ph type="body" idx="1"/>
          </p:nvPr>
        </p:nvSpPr>
        <p:spPr>
          <a:xfrm>
            <a:off x="846771" y="3406743"/>
            <a:ext cx="2217600" cy="1673400"/>
          </a:xfrm>
          <a:prstGeom prst="rect">
            <a:avLst/>
          </a:prstGeom>
          <a:noFill/>
          <a:ln>
            <a:noFill/>
          </a:ln>
        </p:spPr>
        <p:txBody>
          <a:bodyPr spcFirstLastPara="1" wrap="square" lIns="91425" tIns="45700" rIns="91425" bIns="45700" anchor="t" anchorCtr="0">
            <a:noAutofit/>
          </a:bodyPr>
          <a:lstStyle>
            <a:lvl1pPr marL="457200" lvl="0" indent="-228600" algn="l" rtl="0">
              <a:lnSpc>
                <a:spcPct val="100000"/>
              </a:lnSpc>
              <a:spcBef>
                <a:spcPts val="600"/>
              </a:spcBef>
              <a:spcAft>
                <a:spcPts val="0"/>
              </a:spcAft>
              <a:buClr>
                <a:schemeClr val="dk2"/>
              </a:buClr>
              <a:buSzPts val="1600"/>
              <a:buNone/>
              <a:defRPr sz="1600" i="0">
                <a:solidFill>
                  <a:schemeClr val="dk2"/>
                </a:solidFill>
              </a:defRPr>
            </a:lvl1pPr>
            <a:lvl2pPr marL="914400" lvl="1" indent="-228600" algn="l" rtl="0">
              <a:lnSpc>
                <a:spcPct val="90000"/>
              </a:lnSpc>
              <a:spcBef>
                <a:spcPts val="500"/>
              </a:spcBef>
              <a:spcAft>
                <a:spcPts val="0"/>
              </a:spcAft>
              <a:buClr>
                <a:schemeClr val="dk2"/>
              </a:buClr>
              <a:buSzPts val="2000"/>
              <a:buNone/>
              <a:defRPr/>
            </a:lvl2pPr>
            <a:lvl3pPr marL="1371600" lvl="2" indent="-342900" algn="l" rtl="0">
              <a:lnSpc>
                <a:spcPct val="90000"/>
              </a:lnSpc>
              <a:spcBef>
                <a:spcPts val="500"/>
              </a:spcBef>
              <a:spcAft>
                <a:spcPts val="0"/>
              </a:spcAft>
              <a:buClr>
                <a:schemeClr val="dk2"/>
              </a:buClr>
              <a:buSzPts val="1800"/>
              <a:buChar char="•"/>
              <a:defRPr/>
            </a:lvl3pPr>
            <a:lvl4pPr marL="1828800" lvl="3" indent="-342900" algn="l" rtl="0">
              <a:lnSpc>
                <a:spcPct val="90000"/>
              </a:lnSpc>
              <a:spcBef>
                <a:spcPts val="500"/>
              </a:spcBef>
              <a:spcAft>
                <a:spcPts val="0"/>
              </a:spcAft>
              <a:buClr>
                <a:schemeClr val="dk2"/>
              </a:buClr>
              <a:buSzPts val="1800"/>
              <a:buChar char="•"/>
              <a:defRPr/>
            </a:lvl4pPr>
            <a:lvl5pPr marL="2286000" lvl="4" indent="-342900" algn="l" rtl="0">
              <a:lnSpc>
                <a:spcPct val="90000"/>
              </a:lnSpc>
              <a:spcBef>
                <a:spcPts val="500"/>
              </a:spcBef>
              <a:spcAft>
                <a:spcPts val="0"/>
              </a:spcAft>
              <a:buClr>
                <a:schemeClr val="dk2"/>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99" name="Google Shape;99;g7a8e4b6191_3_244"/>
          <p:cNvSpPr txBox="1">
            <a:spLocks noGrp="1"/>
          </p:cNvSpPr>
          <p:nvPr>
            <p:ph type="body" idx="3"/>
          </p:nvPr>
        </p:nvSpPr>
        <p:spPr>
          <a:xfrm>
            <a:off x="861871" y="2727941"/>
            <a:ext cx="2217600" cy="343200"/>
          </a:xfrm>
          <a:prstGeom prst="rect">
            <a:avLst/>
          </a:prstGeom>
          <a:noFill/>
          <a:ln>
            <a:noFill/>
          </a:ln>
        </p:spPr>
        <p:txBody>
          <a:bodyPr spcFirstLastPara="1" wrap="square" lIns="91425" tIns="45700" rIns="91425" bIns="45700" anchor="t" anchorCtr="0">
            <a:noAutofit/>
          </a:bodyPr>
          <a:lstStyle>
            <a:lvl1pPr marL="457200" lvl="0" indent="-228600" algn="l" rtl="0">
              <a:lnSpc>
                <a:spcPct val="100000"/>
              </a:lnSpc>
              <a:spcBef>
                <a:spcPts val="600"/>
              </a:spcBef>
              <a:spcAft>
                <a:spcPts val="0"/>
              </a:spcAft>
              <a:buClr>
                <a:schemeClr val="dk1"/>
              </a:buClr>
              <a:buSzPts val="2400"/>
              <a:buNone/>
              <a:defRPr sz="2400" b="1" i="0">
                <a:solidFill>
                  <a:schemeClr val="dk1"/>
                </a:solidFill>
                <a:latin typeface="EB Garamond"/>
                <a:ea typeface="EB Garamond"/>
                <a:cs typeface="EB Garamond"/>
                <a:sym typeface="EB Garamond"/>
              </a:defRPr>
            </a:lvl1pPr>
            <a:lvl2pPr marL="914400" lvl="1" indent="-228600" algn="l" rtl="0">
              <a:lnSpc>
                <a:spcPct val="90000"/>
              </a:lnSpc>
              <a:spcBef>
                <a:spcPts val="500"/>
              </a:spcBef>
              <a:spcAft>
                <a:spcPts val="0"/>
              </a:spcAft>
              <a:buClr>
                <a:schemeClr val="dk2"/>
              </a:buClr>
              <a:buSzPts val="2000"/>
              <a:buNone/>
              <a:defRPr/>
            </a:lvl2pPr>
            <a:lvl3pPr marL="1371600" lvl="2" indent="-342900" algn="l" rtl="0">
              <a:lnSpc>
                <a:spcPct val="90000"/>
              </a:lnSpc>
              <a:spcBef>
                <a:spcPts val="500"/>
              </a:spcBef>
              <a:spcAft>
                <a:spcPts val="0"/>
              </a:spcAft>
              <a:buClr>
                <a:schemeClr val="dk2"/>
              </a:buClr>
              <a:buSzPts val="1800"/>
              <a:buChar char="•"/>
              <a:defRPr/>
            </a:lvl3pPr>
            <a:lvl4pPr marL="1828800" lvl="3" indent="-342900" algn="l" rtl="0">
              <a:lnSpc>
                <a:spcPct val="90000"/>
              </a:lnSpc>
              <a:spcBef>
                <a:spcPts val="500"/>
              </a:spcBef>
              <a:spcAft>
                <a:spcPts val="0"/>
              </a:spcAft>
              <a:buClr>
                <a:schemeClr val="dk2"/>
              </a:buClr>
              <a:buSzPts val="1800"/>
              <a:buChar char="•"/>
              <a:defRPr/>
            </a:lvl4pPr>
            <a:lvl5pPr marL="2286000" lvl="4" indent="-342900" algn="l" rtl="0">
              <a:lnSpc>
                <a:spcPct val="90000"/>
              </a:lnSpc>
              <a:spcBef>
                <a:spcPts val="500"/>
              </a:spcBef>
              <a:spcAft>
                <a:spcPts val="0"/>
              </a:spcAft>
              <a:buClr>
                <a:schemeClr val="dk2"/>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00" name="Google Shape;100;g7a8e4b6191_3_244"/>
          <p:cNvSpPr txBox="1">
            <a:spLocks noGrp="1"/>
          </p:cNvSpPr>
          <p:nvPr>
            <p:ph type="body" idx="4"/>
          </p:nvPr>
        </p:nvSpPr>
        <p:spPr>
          <a:xfrm>
            <a:off x="9112624" y="3406743"/>
            <a:ext cx="2297100" cy="1673400"/>
          </a:xfrm>
          <a:prstGeom prst="rect">
            <a:avLst/>
          </a:prstGeom>
          <a:noFill/>
          <a:ln>
            <a:noFill/>
          </a:ln>
        </p:spPr>
        <p:txBody>
          <a:bodyPr spcFirstLastPara="1" wrap="square" lIns="91425" tIns="45700" rIns="91425" bIns="45700" anchor="t" anchorCtr="0">
            <a:noAutofit/>
          </a:bodyPr>
          <a:lstStyle>
            <a:lvl1pPr marL="457200" lvl="0" indent="-228600" algn="l" rtl="0">
              <a:lnSpc>
                <a:spcPct val="100000"/>
              </a:lnSpc>
              <a:spcBef>
                <a:spcPts val="600"/>
              </a:spcBef>
              <a:spcAft>
                <a:spcPts val="0"/>
              </a:spcAft>
              <a:buClr>
                <a:schemeClr val="dk2"/>
              </a:buClr>
              <a:buSzPts val="1600"/>
              <a:buNone/>
              <a:defRPr sz="1600" i="0">
                <a:solidFill>
                  <a:schemeClr val="dk2"/>
                </a:solidFill>
              </a:defRPr>
            </a:lvl1pPr>
            <a:lvl2pPr marL="914400" lvl="1" indent="-228600" algn="l" rtl="0">
              <a:lnSpc>
                <a:spcPct val="90000"/>
              </a:lnSpc>
              <a:spcBef>
                <a:spcPts val="500"/>
              </a:spcBef>
              <a:spcAft>
                <a:spcPts val="0"/>
              </a:spcAft>
              <a:buClr>
                <a:schemeClr val="dk2"/>
              </a:buClr>
              <a:buSzPts val="2000"/>
              <a:buNone/>
              <a:defRPr/>
            </a:lvl2pPr>
            <a:lvl3pPr marL="1371600" lvl="2" indent="-342900" algn="l" rtl="0">
              <a:lnSpc>
                <a:spcPct val="90000"/>
              </a:lnSpc>
              <a:spcBef>
                <a:spcPts val="500"/>
              </a:spcBef>
              <a:spcAft>
                <a:spcPts val="0"/>
              </a:spcAft>
              <a:buClr>
                <a:schemeClr val="dk2"/>
              </a:buClr>
              <a:buSzPts val="1800"/>
              <a:buChar char="•"/>
              <a:defRPr/>
            </a:lvl3pPr>
            <a:lvl4pPr marL="1828800" lvl="3" indent="-342900" algn="l" rtl="0">
              <a:lnSpc>
                <a:spcPct val="90000"/>
              </a:lnSpc>
              <a:spcBef>
                <a:spcPts val="500"/>
              </a:spcBef>
              <a:spcAft>
                <a:spcPts val="0"/>
              </a:spcAft>
              <a:buClr>
                <a:schemeClr val="dk2"/>
              </a:buClr>
              <a:buSzPts val="1800"/>
              <a:buChar char="•"/>
              <a:defRPr/>
            </a:lvl4pPr>
            <a:lvl5pPr marL="2286000" lvl="4" indent="-342900" algn="l" rtl="0">
              <a:lnSpc>
                <a:spcPct val="90000"/>
              </a:lnSpc>
              <a:spcBef>
                <a:spcPts val="500"/>
              </a:spcBef>
              <a:spcAft>
                <a:spcPts val="0"/>
              </a:spcAft>
              <a:buClr>
                <a:schemeClr val="dk2"/>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01" name="Google Shape;101;g7a8e4b6191_3_244"/>
          <p:cNvSpPr txBox="1">
            <a:spLocks noGrp="1"/>
          </p:cNvSpPr>
          <p:nvPr>
            <p:ph type="body" idx="5"/>
          </p:nvPr>
        </p:nvSpPr>
        <p:spPr>
          <a:xfrm>
            <a:off x="9112624" y="2727941"/>
            <a:ext cx="2297100" cy="343200"/>
          </a:xfrm>
          <a:prstGeom prst="rect">
            <a:avLst/>
          </a:prstGeom>
          <a:noFill/>
          <a:ln>
            <a:noFill/>
          </a:ln>
        </p:spPr>
        <p:txBody>
          <a:bodyPr spcFirstLastPara="1" wrap="square" lIns="91425" tIns="45700" rIns="91425" bIns="45700" anchor="t" anchorCtr="0">
            <a:noAutofit/>
          </a:bodyPr>
          <a:lstStyle>
            <a:lvl1pPr marL="457200" lvl="0" indent="-228600" algn="l" rtl="0">
              <a:lnSpc>
                <a:spcPct val="100000"/>
              </a:lnSpc>
              <a:spcBef>
                <a:spcPts val="600"/>
              </a:spcBef>
              <a:spcAft>
                <a:spcPts val="0"/>
              </a:spcAft>
              <a:buClr>
                <a:schemeClr val="dk1"/>
              </a:buClr>
              <a:buSzPts val="2400"/>
              <a:buNone/>
              <a:defRPr sz="2400" b="1" i="0">
                <a:solidFill>
                  <a:schemeClr val="dk1"/>
                </a:solidFill>
                <a:latin typeface="EB Garamond"/>
                <a:ea typeface="EB Garamond"/>
                <a:cs typeface="EB Garamond"/>
                <a:sym typeface="EB Garamond"/>
              </a:defRPr>
            </a:lvl1pPr>
            <a:lvl2pPr marL="914400" lvl="1" indent="-228600" algn="l" rtl="0">
              <a:lnSpc>
                <a:spcPct val="90000"/>
              </a:lnSpc>
              <a:spcBef>
                <a:spcPts val="500"/>
              </a:spcBef>
              <a:spcAft>
                <a:spcPts val="0"/>
              </a:spcAft>
              <a:buClr>
                <a:schemeClr val="dk2"/>
              </a:buClr>
              <a:buSzPts val="2000"/>
              <a:buNone/>
              <a:defRPr/>
            </a:lvl2pPr>
            <a:lvl3pPr marL="1371600" lvl="2" indent="-342900" algn="l" rtl="0">
              <a:lnSpc>
                <a:spcPct val="90000"/>
              </a:lnSpc>
              <a:spcBef>
                <a:spcPts val="500"/>
              </a:spcBef>
              <a:spcAft>
                <a:spcPts val="0"/>
              </a:spcAft>
              <a:buClr>
                <a:schemeClr val="dk2"/>
              </a:buClr>
              <a:buSzPts val="1800"/>
              <a:buChar char="•"/>
              <a:defRPr/>
            </a:lvl3pPr>
            <a:lvl4pPr marL="1828800" lvl="3" indent="-342900" algn="l" rtl="0">
              <a:lnSpc>
                <a:spcPct val="90000"/>
              </a:lnSpc>
              <a:spcBef>
                <a:spcPts val="500"/>
              </a:spcBef>
              <a:spcAft>
                <a:spcPts val="0"/>
              </a:spcAft>
              <a:buClr>
                <a:schemeClr val="dk2"/>
              </a:buClr>
              <a:buSzPts val="1800"/>
              <a:buChar char="•"/>
              <a:defRPr/>
            </a:lvl4pPr>
            <a:lvl5pPr marL="2286000" lvl="4" indent="-342900" algn="l" rtl="0">
              <a:lnSpc>
                <a:spcPct val="90000"/>
              </a:lnSpc>
              <a:spcBef>
                <a:spcPts val="500"/>
              </a:spcBef>
              <a:spcAft>
                <a:spcPts val="0"/>
              </a:spcAft>
              <a:buClr>
                <a:schemeClr val="dk2"/>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02" name="Google Shape;102;g7a8e4b6191_3_244"/>
          <p:cNvSpPr>
            <a:spLocks noGrp="1"/>
          </p:cNvSpPr>
          <p:nvPr>
            <p:ph type="pic" idx="6"/>
          </p:nvPr>
        </p:nvSpPr>
        <p:spPr>
          <a:xfrm>
            <a:off x="943519" y="5736021"/>
            <a:ext cx="824400" cy="571500"/>
          </a:xfrm>
          <a:prstGeom prst="rect">
            <a:avLst/>
          </a:prstGeom>
          <a:noFill/>
          <a:ln>
            <a:noFill/>
          </a:ln>
        </p:spPr>
        <p:txBody>
          <a:bodyPr spcFirstLastPara="1" wrap="square" lIns="91425" tIns="45700" rIns="91425" bIns="45700" anchor="ctr" anchorCtr="0">
            <a:noAutofit/>
          </a:bodyPr>
          <a:lstStyle>
            <a:lvl1pPr marR="0" lvl="0" algn="ctr" rtl="0">
              <a:lnSpc>
                <a:spcPct val="90000"/>
              </a:lnSpc>
              <a:spcBef>
                <a:spcPts val="1000"/>
              </a:spcBef>
              <a:spcAft>
                <a:spcPts val="0"/>
              </a:spcAft>
              <a:buClr>
                <a:schemeClr val="dk2"/>
              </a:buClr>
              <a:buSzPts val="400"/>
              <a:buFont typeface="Arial"/>
              <a:buNone/>
              <a:defRPr sz="400" b="0" i="0" u="none" strike="noStrike" cap="none">
                <a:solidFill>
                  <a:schemeClr val="dk2"/>
                </a:solidFill>
                <a:latin typeface="Quattrocento Sans"/>
                <a:ea typeface="Quattrocento Sans"/>
                <a:cs typeface="Quattrocento Sans"/>
                <a:sym typeface="Quattrocento Sans"/>
              </a:defRPr>
            </a:lvl1pPr>
            <a:lvl2pPr marR="0" lvl="1" algn="l" rtl="0">
              <a:lnSpc>
                <a:spcPct val="90000"/>
              </a:lnSpc>
              <a:spcBef>
                <a:spcPts val="500"/>
              </a:spcBef>
              <a:spcAft>
                <a:spcPts val="0"/>
              </a:spcAft>
              <a:buClr>
                <a:schemeClr val="dk2"/>
              </a:buClr>
              <a:buSzPts val="2000"/>
              <a:buFont typeface="Arial"/>
              <a:buChar char="•"/>
              <a:defRPr sz="2000" b="0" i="0" u="none" strike="noStrike" cap="none">
                <a:solidFill>
                  <a:schemeClr val="dk2"/>
                </a:solidFill>
                <a:latin typeface="Quattrocento Sans"/>
                <a:ea typeface="Quattrocento Sans"/>
                <a:cs typeface="Quattrocento Sans"/>
                <a:sym typeface="Quattrocento Sans"/>
              </a:defRPr>
            </a:lvl2pPr>
            <a:lvl3pPr marR="0" lvl="2" algn="l" rtl="0">
              <a:lnSpc>
                <a:spcPct val="90000"/>
              </a:lnSpc>
              <a:spcBef>
                <a:spcPts val="500"/>
              </a:spcBef>
              <a:spcAft>
                <a:spcPts val="0"/>
              </a:spcAft>
              <a:buClr>
                <a:schemeClr val="dk2"/>
              </a:buClr>
              <a:buSzPts val="2000"/>
              <a:buFont typeface="Arial"/>
              <a:buChar char="•"/>
              <a:defRPr sz="2000" b="0" i="0" u="none" strike="noStrike" cap="none">
                <a:solidFill>
                  <a:schemeClr val="dk2"/>
                </a:solidFill>
                <a:latin typeface="Quattrocento Sans"/>
                <a:ea typeface="Quattrocento Sans"/>
                <a:cs typeface="Quattrocento Sans"/>
                <a:sym typeface="Quattrocento Sans"/>
              </a:defRPr>
            </a:lvl3pPr>
            <a:lvl4pPr marR="0" lvl="3" algn="l" rtl="0">
              <a:lnSpc>
                <a:spcPct val="90000"/>
              </a:lnSpc>
              <a:spcBef>
                <a:spcPts val="500"/>
              </a:spcBef>
              <a:spcAft>
                <a:spcPts val="0"/>
              </a:spcAft>
              <a:buClr>
                <a:schemeClr val="dk2"/>
              </a:buClr>
              <a:buSzPts val="2000"/>
              <a:buFont typeface="Arial"/>
              <a:buChar char="•"/>
              <a:defRPr sz="2000" b="0" i="0" u="none" strike="noStrike" cap="none">
                <a:solidFill>
                  <a:schemeClr val="dk2"/>
                </a:solidFill>
                <a:latin typeface="Quattrocento Sans"/>
                <a:ea typeface="Quattrocento Sans"/>
                <a:cs typeface="Quattrocento Sans"/>
                <a:sym typeface="Quattrocento Sans"/>
              </a:defRPr>
            </a:lvl4pPr>
            <a:lvl5pPr marR="0" lvl="4" algn="l" rtl="0">
              <a:lnSpc>
                <a:spcPct val="90000"/>
              </a:lnSpc>
              <a:spcBef>
                <a:spcPts val="500"/>
              </a:spcBef>
              <a:spcAft>
                <a:spcPts val="0"/>
              </a:spcAft>
              <a:buClr>
                <a:schemeClr val="dk2"/>
              </a:buClr>
              <a:buSzPts val="2000"/>
              <a:buFont typeface="Arial"/>
              <a:buChar char="•"/>
              <a:defRPr sz="2000" b="0" i="0" u="none" strike="noStrike" cap="none">
                <a:solidFill>
                  <a:schemeClr val="dk2"/>
                </a:solidFill>
                <a:latin typeface="Quattrocento Sans"/>
                <a:ea typeface="Quattrocento Sans"/>
                <a:cs typeface="Quattrocento Sans"/>
                <a:sym typeface="Quattrocento Sa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07"/>
        <p:cNvGrpSpPr/>
        <p:nvPr/>
      </p:nvGrpSpPr>
      <p:grpSpPr>
        <a:xfrm>
          <a:off x="0" y="0"/>
          <a:ext cx="0" cy="0"/>
          <a:chOff x="0" y="0"/>
          <a:chExt cx="0" cy="0"/>
        </a:xfrm>
      </p:grpSpPr>
      <p:sp>
        <p:nvSpPr>
          <p:cNvPr id="108" name="Google Shape;108;g7a9b64166d_16_4"/>
          <p:cNvSpPr/>
          <p:nvPr/>
        </p:nvSpPr>
        <p:spPr>
          <a:xfrm rot="10800000">
            <a:off x="5634700" y="3911300"/>
            <a:ext cx="922500" cy="518100"/>
          </a:xfrm>
          <a:prstGeom prst="triangle">
            <a:avLst>
              <a:gd name="adj" fmla="val 50000"/>
            </a:avLst>
          </a:prstGeom>
          <a:solidFill>
            <a:schemeClr val="dk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 name="Google Shape;109;g7a9b64166d_16_4"/>
          <p:cNvSpPr/>
          <p:nvPr/>
        </p:nvSpPr>
        <p:spPr>
          <a:xfrm>
            <a:off x="-33" y="0"/>
            <a:ext cx="12192000" cy="4165500"/>
          </a:xfrm>
          <a:prstGeom prst="rect">
            <a:avLst/>
          </a:prstGeom>
          <a:solidFill>
            <a:schemeClr val="dk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 name="Google Shape;110;g7a9b64166d_16_4"/>
          <p:cNvSpPr txBox="1">
            <a:spLocks noGrp="1"/>
          </p:cNvSpPr>
          <p:nvPr>
            <p:ph type="ctrTitle"/>
          </p:nvPr>
        </p:nvSpPr>
        <p:spPr>
          <a:xfrm>
            <a:off x="548233" y="859067"/>
            <a:ext cx="11043300" cy="2811900"/>
          </a:xfrm>
          <a:prstGeom prst="rect">
            <a:avLst/>
          </a:prstGeom>
          <a:noFill/>
          <a:ln>
            <a:noFill/>
          </a:ln>
        </p:spPr>
        <p:txBody>
          <a:bodyPr spcFirstLastPara="1" wrap="square" lIns="121900" tIns="121900" rIns="121900" bIns="121900" anchor="b" anchorCtr="0">
            <a:noAutofit/>
          </a:bodyPr>
          <a:lstStyle>
            <a:lvl1pPr lvl="0" algn="ctr">
              <a:lnSpc>
                <a:spcPct val="100000"/>
              </a:lnSpc>
              <a:spcBef>
                <a:spcPts val="0"/>
              </a:spcBef>
              <a:spcAft>
                <a:spcPts val="0"/>
              </a:spcAft>
              <a:buClr>
                <a:schemeClr val="lt1"/>
              </a:buClr>
              <a:buSzPts val="8000"/>
              <a:buNone/>
              <a:defRPr sz="8000">
                <a:solidFill>
                  <a:schemeClr val="lt1"/>
                </a:solidFill>
              </a:defRPr>
            </a:lvl1pPr>
            <a:lvl2pPr lvl="1" algn="ctr">
              <a:lnSpc>
                <a:spcPct val="100000"/>
              </a:lnSpc>
              <a:spcBef>
                <a:spcPts val="0"/>
              </a:spcBef>
              <a:spcAft>
                <a:spcPts val="0"/>
              </a:spcAft>
              <a:buClr>
                <a:schemeClr val="lt1"/>
              </a:buClr>
              <a:buSzPts val="8000"/>
              <a:buNone/>
              <a:defRPr sz="8000">
                <a:solidFill>
                  <a:schemeClr val="lt1"/>
                </a:solidFill>
              </a:defRPr>
            </a:lvl2pPr>
            <a:lvl3pPr lvl="2" algn="ctr">
              <a:lnSpc>
                <a:spcPct val="100000"/>
              </a:lnSpc>
              <a:spcBef>
                <a:spcPts val="0"/>
              </a:spcBef>
              <a:spcAft>
                <a:spcPts val="0"/>
              </a:spcAft>
              <a:buClr>
                <a:schemeClr val="lt1"/>
              </a:buClr>
              <a:buSzPts val="8000"/>
              <a:buNone/>
              <a:defRPr sz="8000">
                <a:solidFill>
                  <a:schemeClr val="lt1"/>
                </a:solidFill>
              </a:defRPr>
            </a:lvl3pPr>
            <a:lvl4pPr lvl="3" algn="ctr">
              <a:lnSpc>
                <a:spcPct val="100000"/>
              </a:lnSpc>
              <a:spcBef>
                <a:spcPts val="0"/>
              </a:spcBef>
              <a:spcAft>
                <a:spcPts val="0"/>
              </a:spcAft>
              <a:buClr>
                <a:schemeClr val="lt1"/>
              </a:buClr>
              <a:buSzPts val="8000"/>
              <a:buNone/>
              <a:defRPr sz="8000">
                <a:solidFill>
                  <a:schemeClr val="lt1"/>
                </a:solidFill>
              </a:defRPr>
            </a:lvl4pPr>
            <a:lvl5pPr lvl="4" algn="ctr">
              <a:lnSpc>
                <a:spcPct val="100000"/>
              </a:lnSpc>
              <a:spcBef>
                <a:spcPts val="0"/>
              </a:spcBef>
              <a:spcAft>
                <a:spcPts val="0"/>
              </a:spcAft>
              <a:buClr>
                <a:schemeClr val="lt1"/>
              </a:buClr>
              <a:buSzPts val="8000"/>
              <a:buNone/>
              <a:defRPr sz="8000">
                <a:solidFill>
                  <a:schemeClr val="lt1"/>
                </a:solidFill>
              </a:defRPr>
            </a:lvl5pPr>
            <a:lvl6pPr lvl="5" algn="ctr">
              <a:lnSpc>
                <a:spcPct val="100000"/>
              </a:lnSpc>
              <a:spcBef>
                <a:spcPts val="0"/>
              </a:spcBef>
              <a:spcAft>
                <a:spcPts val="0"/>
              </a:spcAft>
              <a:buClr>
                <a:schemeClr val="lt1"/>
              </a:buClr>
              <a:buSzPts val="8000"/>
              <a:buNone/>
              <a:defRPr sz="8000">
                <a:solidFill>
                  <a:schemeClr val="lt1"/>
                </a:solidFill>
              </a:defRPr>
            </a:lvl6pPr>
            <a:lvl7pPr lvl="6" algn="ctr">
              <a:lnSpc>
                <a:spcPct val="100000"/>
              </a:lnSpc>
              <a:spcBef>
                <a:spcPts val="0"/>
              </a:spcBef>
              <a:spcAft>
                <a:spcPts val="0"/>
              </a:spcAft>
              <a:buClr>
                <a:schemeClr val="lt1"/>
              </a:buClr>
              <a:buSzPts val="8000"/>
              <a:buNone/>
              <a:defRPr sz="8000">
                <a:solidFill>
                  <a:schemeClr val="lt1"/>
                </a:solidFill>
              </a:defRPr>
            </a:lvl7pPr>
            <a:lvl8pPr lvl="7" algn="ctr">
              <a:lnSpc>
                <a:spcPct val="100000"/>
              </a:lnSpc>
              <a:spcBef>
                <a:spcPts val="0"/>
              </a:spcBef>
              <a:spcAft>
                <a:spcPts val="0"/>
              </a:spcAft>
              <a:buClr>
                <a:schemeClr val="lt1"/>
              </a:buClr>
              <a:buSzPts val="8000"/>
              <a:buNone/>
              <a:defRPr sz="8000">
                <a:solidFill>
                  <a:schemeClr val="lt1"/>
                </a:solidFill>
              </a:defRPr>
            </a:lvl8pPr>
            <a:lvl9pPr lvl="8" algn="ctr">
              <a:lnSpc>
                <a:spcPct val="100000"/>
              </a:lnSpc>
              <a:spcBef>
                <a:spcPts val="0"/>
              </a:spcBef>
              <a:spcAft>
                <a:spcPts val="0"/>
              </a:spcAft>
              <a:buClr>
                <a:schemeClr val="lt1"/>
              </a:buClr>
              <a:buSzPts val="8000"/>
              <a:buNone/>
              <a:defRPr sz="8000">
                <a:solidFill>
                  <a:schemeClr val="lt1"/>
                </a:solidFill>
              </a:defRPr>
            </a:lvl9pPr>
          </a:lstStyle>
          <a:p>
            <a:endParaRPr/>
          </a:p>
        </p:txBody>
      </p:sp>
      <p:sp>
        <p:nvSpPr>
          <p:cNvPr id="111" name="Google Shape;111;g7a9b64166d_16_4"/>
          <p:cNvSpPr txBox="1">
            <a:spLocks noGrp="1"/>
          </p:cNvSpPr>
          <p:nvPr>
            <p:ph type="subTitle" idx="1"/>
          </p:nvPr>
        </p:nvSpPr>
        <p:spPr>
          <a:xfrm>
            <a:off x="548233" y="4531000"/>
            <a:ext cx="11043300" cy="1680900"/>
          </a:xfrm>
          <a:prstGeom prst="rect">
            <a:avLst/>
          </a:prstGeom>
          <a:noFill/>
          <a:ln>
            <a:noFill/>
          </a:ln>
        </p:spPr>
        <p:txBody>
          <a:bodyPr spcFirstLastPara="1" wrap="square" lIns="121900" tIns="121900" rIns="121900" bIns="121900" anchor="ctr" anchorCtr="0">
            <a:noAutofit/>
          </a:bodyPr>
          <a:lstStyle>
            <a:lvl1pPr lvl="0" algn="ctr">
              <a:lnSpc>
                <a:spcPct val="100000"/>
              </a:lnSpc>
              <a:spcBef>
                <a:spcPts val="0"/>
              </a:spcBef>
              <a:spcAft>
                <a:spcPts val="0"/>
              </a:spcAft>
              <a:buSzPts val="4800"/>
              <a:buFont typeface="Oswald"/>
              <a:buNone/>
              <a:defRPr sz="4800">
                <a:latin typeface="Oswald"/>
                <a:ea typeface="Oswald"/>
                <a:cs typeface="Oswald"/>
                <a:sym typeface="Oswald"/>
              </a:defRPr>
            </a:lvl1pPr>
            <a:lvl2pPr lvl="1" algn="ctr">
              <a:lnSpc>
                <a:spcPct val="100000"/>
              </a:lnSpc>
              <a:spcBef>
                <a:spcPts val="0"/>
              </a:spcBef>
              <a:spcAft>
                <a:spcPts val="0"/>
              </a:spcAft>
              <a:buSzPts val="4800"/>
              <a:buFont typeface="Oswald"/>
              <a:buNone/>
              <a:defRPr sz="4800">
                <a:latin typeface="Oswald"/>
                <a:ea typeface="Oswald"/>
                <a:cs typeface="Oswald"/>
                <a:sym typeface="Oswald"/>
              </a:defRPr>
            </a:lvl2pPr>
            <a:lvl3pPr lvl="2" algn="ctr">
              <a:lnSpc>
                <a:spcPct val="100000"/>
              </a:lnSpc>
              <a:spcBef>
                <a:spcPts val="0"/>
              </a:spcBef>
              <a:spcAft>
                <a:spcPts val="0"/>
              </a:spcAft>
              <a:buSzPts val="4800"/>
              <a:buFont typeface="Oswald"/>
              <a:buNone/>
              <a:defRPr sz="4800">
                <a:latin typeface="Oswald"/>
                <a:ea typeface="Oswald"/>
                <a:cs typeface="Oswald"/>
                <a:sym typeface="Oswald"/>
              </a:defRPr>
            </a:lvl3pPr>
            <a:lvl4pPr lvl="3" algn="ctr">
              <a:lnSpc>
                <a:spcPct val="100000"/>
              </a:lnSpc>
              <a:spcBef>
                <a:spcPts val="0"/>
              </a:spcBef>
              <a:spcAft>
                <a:spcPts val="0"/>
              </a:spcAft>
              <a:buSzPts val="4800"/>
              <a:buFont typeface="Oswald"/>
              <a:buNone/>
              <a:defRPr sz="4800">
                <a:latin typeface="Oswald"/>
                <a:ea typeface="Oswald"/>
                <a:cs typeface="Oswald"/>
                <a:sym typeface="Oswald"/>
              </a:defRPr>
            </a:lvl4pPr>
            <a:lvl5pPr lvl="4" algn="ctr">
              <a:lnSpc>
                <a:spcPct val="100000"/>
              </a:lnSpc>
              <a:spcBef>
                <a:spcPts val="0"/>
              </a:spcBef>
              <a:spcAft>
                <a:spcPts val="0"/>
              </a:spcAft>
              <a:buSzPts val="4800"/>
              <a:buFont typeface="Oswald"/>
              <a:buNone/>
              <a:defRPr sz="4800">
                <a:latin typeface="Oswald"/>
                <a:ea typeface="Oswald"/>
                <a:cs typeface="Oswald"/>
                <a:sym typeface="Oswald"/>
              </a:defRPr>
            </a:lvl5pPr>
            <a:lvl6pPr lvl="5" algn="ctr">
              <a:lnSpc>
                <a:spcPct val="100000"/>
              </a:lnSpc>
              <a:spcBef>
                <a:spcPts val="0"/>
              </a:spcBef>
              <a:spcAft>
                <a:spcPts val="0"/>
              </a:spcAft>
              <a:buSzPts val="4800"/>
              <a:buFont typeface="Oswald"/>
              <a:buNone/>
              <a:defRPr sz="4800">
                <a:latin typeface="Oswald"/>
                <a:ea typeface="Oswald"/>
                <a:cs typeface="Oswald"/>
                <a:sym typeface="Oswald"/>
              </a:defRPr>
            </a:lvl6pPr>
            <a:lvl7pPr lvl="6" algn="ctr">
              <a:lnSpc>
                <a:spcPct val="100000"/>
              </a:lnSpc>
              <a:spcBef>
                <a:spcPts val="0"/>
              </a:spcBef>
              <a:spcAft>
                <a:spcPts val="0"/>
              </a:spcAft>
              <a:buSzPts val="4800"/>
              <a:buFont typeface="Oswald"/>
              <a:buNone/>
              <a:defRPr sz="4800">
                <a:latin typeface="Oswald"/>
                <a:ea typeface="Oswald"/>
                <a:cs typeface="Oswald"/>
                <a:sym typeface="Oswald"/>
              </a:defRPr>
            </a:lvl7pPr>
            <a:lvl8pPr lvl="7" algn="ctr">
              <a:lnSpc>
                <a:spcPct val="100000"/>
              </a:lnSpc>
              <a:spcBef>
                <a:spcPts val="0"/>
              </a:spcBef>
              <a:spcAft>
                <a:spcPts val="0"/>
              </a:spcAft>
              <a:buSzPts val="4800"/>
              <a:buFont typeface="Oswald"/>
              <a:buNone/>
              <a:defRPr sz="4800">
                <a:latin typeface="Oswald"/>
                <a:ea typeface="Oswald"/>
                <a:cs typeface="Oswald"/>
                <a:sym typeface="Oswald"/>
              </a:defRPr>
            </a:lvl8pPr>
            <a:lvl9pPr lvl="8" algn="ctr">
              <a:lnSpc>
                <a:spcPct val="100000"/>
              </a:lnSpc>
              <a:spcBef>
                <a:spcPts val="0"/>
              </a:spcBef>
              <a:spcAft>
                <a:spcPts val="0"/>
              </a:spcAft>
              <a:buSzPts val="4800"/>
              <a:buFont typeface="Oswald"/>
              <a:buNone/>
              <a:defRPr sz="4800">
                <a:latin typeface="Oswald"/>
                <a:ea typeface="Oswald"/>
                <a:cs typeface="Oswald"/>
                <a:sym typeface="Oswald"/>
              </a:defRPr>
            </a:lvl9pPr>
          </a:lstStyle>
          <a:p>
            <a:endParaRPr/>
          </a:p>
        </p:txBody>
      </p:sp>
      <p:sp>
        <p:nvSpPr>
          <p:cNvPr id="112" name="Google Shape;112;g7a9b64166d_16_4"/>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Source Code Pro"/>
                <a:ea typeface="Source Code Pro"/>
                <a:cs typeface="Source Code Pro"/>
                <a:sym typeface="Source Code Pro"/>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Source Code Pro"/>
                <a:ea typeface="Source Code Pro"/>
                <a:cs typeface="Source Code Pro"/>
                <a:sym typeface="Source Code Pro"/>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Source Code Pro"/>
                <a:ea typeface="Source Code Pro"/>
                <a:cs typeface="Source Code Pro"/>
                <a:sym typeface="Source Code Pro"/>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Source Code Pro"/>
                <a:ea typeface="Source Code Pro"/>
                <a:cs typeface="Source Code Pro"/>
                <a:sym typeface="Source Code Pro"/>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Source Code Pro"/>
                <a:ea typeface="Source Code Pro"/>
                <a:cs typeface="Source Code Pro"/>
                <a:sym typeface="Source Code Pro"/>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Source Code Pro"/>
                <a:ea typeface="Source Code Pro"/>
                <a:cs typeface="Source Code Pro"/>
                <a:sym typeface="Source Code Pro"/>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Source Code Pro"/>
                <a:ea typeface="Source Code Pro"/>
                <a:cs typeface="Source Code Pro"/>
                <a:sym typeface="Source Code Pro"/>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Source Code Pro"/>
                <a:ea typeface="Source Code Pro"/>
                <a:cs typeface="Source Code Pro"/>
                <a:sym typeface="Source Code Pro"/>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Source Code Pro"/>
                <a:ea typeface="Source Code Pro"/>
                <a:cs typeface="Source Code Pro"/>
                <a:sym typeface="Source Code Pr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13"/>
        <p:cNvGrpSpPr/>
        <p:nvPr/>
      </p:nvGrpSpPr>
      <p:grpSpPr>
        <a:xfrm>
          <a:off x="0" y="0"/>
          <a:ext cx="0" cy="0"/>
          <a:chOff x="0" y="0"/>
          <a:chExt cx="0" cy="0"/>
        </a:xfrm>
      </p:grpSpPr>
      <p:sp>
        <p:nvSpPr>
          <p:cNvPr id="114" name="Google Shape;114;g7a9b64166d_16_10"/>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b="1">
                <a:solidFill>
                  <a:srgbClr val="990000"/>
                </a:solidFill>
              </a:defRPr>
            </a:lvl1pPr>
            <a:lvl2pPr lvl="1" algn="l">
              <a:lnSpc>
                <a:spcPct val="100000"/>
              </a:lnSpc>
              <a:spcBef>
                <a:spcPts val="0"/>
              </a:spcBef>
              <a:spcAft>
                <a:spcPts val="0"/>
              </a:spcAft>
              <a:buSzPts val="4000"/>
              <a:buNone/>
              <a:defRPr/>
            </a:lvl2pPr>
            <a:lvl3pPr lvl="2" algn="l">
              <a:lnSpc>
                <a:spcPct val="100000"/>
              </a:lnSpc>
              <a:spcBef>
                <a:spcPts val="0"/>
              </a:spcBef>
              <a:spcAft>
                <a:spcPts val="0"/>
              </a:spcAft>
              <a:buSzPts val="4000"/>
              <a:buNone/>
              <a:defRPr/>
            </a:lvl3pPr>
            <a:lvl4pPr lvl="3" algn="l">
              <a:lnSpc>
                <a:spcPct val="100000"/>
              </a:lnSpc>
              <a:spcBef>
                <a:spcPts val="0"/>
              </a:spcBef>
              <a:spcAft>
                <a:spcPts val="0"/>
              </a:spcAft>
              <a:buSzPts val="4000"/>
              <a:buNone/>
              <a:defRPr/>
            </a:lvl4pPr>
            <a:lvl5pPr lvl="4" algn="l">
              <a:lnSpc>
                <a:spcPct val="100000"/>
              </a:lnSpc>
              <a:spcBef>
                <a:spcPts val="0"/>
              </a:spcBef>
              <a:spcAft>
                <a:spcPts val="0"/>
              </a:spcAft>
              <a:buSzPts val="4000"/>
              <a:buNone/>
              <a:defRPr/>
            </a:lvl5pPr>
            <a:lvl6pPr lvl="5" algn="l">
              <a:lnSpc>
                <a:spcPct val="100000"/>
              </a:lnSpc>
              <a:spcBef>
                <a:spcPts val="0"/>
              </a:spcBef>
              <a:spcAft>
                <a:spcPts val="0"/>
              </a:spcAft>
              <a:buSzPts val="4000"/>
              <a:buNone/>
              <a:defRPr/>
            </a:lvl6pPr>
            <a:lvl7pPr lvl="6" algn="l">
              <a:lnSpc>
                <a:spcPct val="100000"/>
              </a:lnSpc>
              <a:spcBef>
                <a:spcPts val="0"/>
              </a:spcBef>
              <a:spcAft>
                <a:spcPts val="0"/>
              </a:spcAft>
              <a:buSzPts val="4000"/>
              <a:buNone/>
              <a:defRPr/>
            </a:lvl7pPr>
            <a:lvl8pPr lvl="7" algn="l">
              <a:lnSpc>
                <a:spcPct val="100000"/>
              </a:lnSpc>
              <a:spcBef>
                <a:spcPts val="0"/>
              </a:spcBef>
              <a:spcAft>
                <a:spcPts val="0"/>
              </a:spcAft>
              <a:buSzPts val="4000"/>
              <a:buNone/>
              <a:defRPr/>
            </a:lvl8pPr>
            <a:lvl9pPr lvl="8" algn="l">
              <a:lnSpc>
                <a:spcPct val="100000"/>
              </a:lnSpc>
              <a:spcBef>
                <a:spcPts val="0"/>
              </a:spcBef>
              <a:spcAft>
                <a:spcPts val="0"/>
              </a:spcAft>
              <a:buSzPts val="4000"/>
              <a:buNone/>
              <a:defRPr/>
            </a:lvl9pPr>
          </a:lstStyle>
          <a:p>
            <a:endParaRPr/>
          </a:p>
        </p:txBody>
      </p:sp>
      <p:sp>
        <p:nvSpPr>
          <p:cNvPr id="115" name="Google Shape;115;g7a9b64166d_16_10"/>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2100"/>
              </a:spcBef>
              <a:spcAft>
                <a:spcPts val="0"/>
              </a:spcAft>
              <a:buClr>
                <a:schemeClr val="dk1"/>
              </a:buClr>
              <a:buSzPts val="1800"/>
              <a:buChar char="○"/>
              <a:defRPr/>
            </a:lvl2pPr>
            <a:lvl3pPr marL="1371600" lvl="2" indent="-342900" algn="l">
              <a:lnSpc>
                <a:spcPct val="90000"/>
              </a:lnSpc>
              <a:spcBef>
                <a:spcPts val="2100"/>
              </a:spcBef>
              <a:spcAft>
                <a:spcPts val="0"/>
              </a:spcAft>
              <a:buClr>
                <a:schemeClr val="dk1"/>
              </a:buClr>
              <a:buSzPts val="1800"/>
              <a:buChar char="■"/>
              <a:defRPr/>
            </a:lvl3pPr>
            <a:lvl4pPr marL="1828800" lvl="3" indent="-342900" algn="l">
              <a:lnSpc>
                <a:spcPct val="90000"/>
              </a:lnSpc>
              <a:spcBef>
                <a:spcPts val="2100"/>
              </a:spcBef>
              <a:spcAft>
                <a:spcPts val="0"/>
              </a:spcAft>
              <a:buClr>
                <a:schemeClr val="dk1"/>
              </a:buClr>
              <a:buSzPts val="1800"/>
              <a:buChar char="●"/>
              <a:defRPr/>
            </a:lvl4pPr>
            <a:lvl5pPr marL="2286000" lvl="4" indent="-342900" algn="l">
              <a:lnSpc>
                <a:spcPct val="90000"/>
              </a:lnSpc>
              <a:spcBef>
                <a:spcPts val="2100"/>
              </a:spcBef>
              <a:spcAft>
                <a:spcPts val="0"/>
              </a:spcAft>
              <a:buClr>
                <a:schemeClr val="dk1"/>
              </a:buClr>
              <a:buSzPts val="1800"/>
              <a:buChar char="○"/>
              <a:defRPr/>
            </a:lvl5pPr>
            <a:lvl6pPr marL="2743200" lvl="5" indent="-342900" algn="l">
              <a:lnSpc>
                <a:spcPct val="90000"/>
              </a:lnSpc>
              <a:spcBef>
                <a:spcPts val="2100"/>
              </a:spcBef>
              <a:spcAft>
                <a:spcPts val="0"/>
              </a:spcAft>
              <a:buClr>
                <a:schemeClr val="dk1"/>
              </a:buClr>
              <a:buSzPts val="1800"/>
              <a:buChar char="■"/>
              <a:defRPr/>
            </a:lvl6pPr>
            <a:lvl7pPr marL="3200400" lvl="6" indent="-342900" algn="l">
              <a:lnSpc>
                <a:spcPct val="90000"/>
              </a:lnSpc>
              <a:spcBef>
                <a:spcPts val="2100"/>
              </a:spcBef>
              <a:spcAft>
                <a:spcPts val="0"/>
              </a:spcAft>
              <a:buClr>
                <a:schemeClr val="dk1"/>
              </a:buClr>
              <a:buSzPts val="1800"/>
              <a:buChar char="●"/>
              <a:defRPr/>
            </a:lvl7pPr>
            <a:lvl8pPr marL="3657600" lvl="7" indent="-342900" algn="l">
              <a:lnSpc>
                <a:spcPct val="90000"/>
              </a:lnSpc>
              <a:spcBef>
                <a:spcPts val="2100"/>
              </a:spcBef>
              <a:spcAft>
                <a:spcPts val="0"/>
              </a:spcAft>
              <a:buClr>
                <a:schemeClr val="dk1"/>
              </a:buClr>
              <a:buSzPts val="1800"/>
              <a:buChar char="○"/>
              <a:defRPr/>
            </a:lvl8pPr>
            <a:lvl9pPr marL="4114800" lvl="8" indent="-342900" algn="l">
              <a:lnSpc>
                <a:spcPct val="90000"/>
              </a:lnSpc>
              <a:spcBef>
                <a:spcPts val="2100"/>
              </a:spcBef>
              <a:spcAft>
                <a:spcPts val="2100"/>
              </a:spcAft>
              <a:buClr>
                <a:schemeClr val="dk1"/>
              </a:buClr>
              <a:buSzPts val="1800"/>
              <a:buChar char="■"/>
              <a:defRPr/>
            </a:lvl9pPr>
          </a:lstStyle>
          <a:p>
            <a:endParaRPr/>
          </a:p>
        </p:txBody>
      </p:sp>
      <p:sp>
        <p:nvSpPr>
          <p:cNvPr id="116" name="Google Shape;116;g7a9b64166d_16_10"/>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7" name="Google Shape;117;g7a9b64166d_16_10"/>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8" name="Google Shape;118;g7a9b64166d_16_10"/>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Source Code Pro"/>
                <a:ea typeface="Source Code Pro"/>
                <a:cs typeface="Source Code Pro"/>
                <a:sym typeface="Source Code Pro"/>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Source Code Pro"/>
                <a:ea typeface="Source Code Pro"/>
                <a:cs typeface="Source Code Pro"/>
                <a:sym typeface="Source Code Pro"/>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Source Code Pro"/>
                <a:ea typeface="Source Code Pro"/>
                <a:cs typeface="Source Code Pro"/>
                <a:sym typeface="Source Code Pro"/>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Source Code Pro"/>
                <a:ea typeface="Source Code Pro"/>
                <a:cs typeface="Source Code Pro"/>
                <a:sym typeface="Source Code Pro"/>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Source Code Pro"/>
                <a:ea typeface="Source Code Pro"/>
                <a:cs typeface="Source Code Pro"/>
                <a:sym typeface="Source Code Pro"/>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Source Code Pro"/>
                <a:ea typeface="Source Code Pro"/>
                <a:cs typeface="Source Code Pro"/>
                <a:sym typeface="Source Code Pro"/>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Source Code Pro"/>
                <a:ea typeface="Source Code Pro"/>
                <a:cs typeface="Source Code Pro"/>
                <a:sym typeface="Source Code Pro"/>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Source Code Pro"/>
                <a:ea typeface="Source Code Pro"/>
                <a:cs typeface="Source Code Pro"/>
                <a:sym typeface="Source Code Pro"/>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Source Code Pro"/>
                <a:ea typeface="Source Code Pro"/>
                <a:cs typeface="Source Code Pro"/>
                <a:sym typeface="Source Code Pro"/>
              </a:defRPr>
            </a:lvl9pPr>
          </a:lstStyle>
          <a:p>
            <a:pPr marL="0" lvl="0" indent="0" algn="r" rtl="0">
              <a:spcBef>
                <a:spcPts val="0"/>
              </a:spcBef>
              <a:spcAft>
                <a:spcPts val="0"/>
              </a:spcAft>
              <a:buNone/>
            </a:pPr>
            <a:fld id="{00000000-1234-1234-1234-123412341234}" type="slidenum">
              <a:rPr lang="en-US"/>
              <a:t>‹#›</a:t>
            </a:fld>
            <a:endParaRPr/>
          </a:p>
        </p:txBody>
      </p:sp>
      <p:pic>
        <p:nvPicPr>
          <p:cNvPr id="119" name="Google Shape;119;g7a9b64166d_16_10"/>
          <p:cNvPicPr preferRelativeResize="0"/>
          <p:nvPr/>
        </p:nvPicPr>
        <p:blipFill rotWithShape="1">
          <a:blip r:embed="rId2">
            <a:alphaModFix amt="61000"/>
          </a:blip>
          <a:srcRect/>
          <a:stretch/>
        </p:blipFill>
        <p:spPr>
          <a:xfrm>
            <a:off x="111350" y="6033175"/>
            <a:ext cx="626448" cy="824823"/>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20"/>
        <p:cNvGrpSpPr/>
        <p:nvPr/>
      </p:nvGrpSpPr>
      <p:grpSpPr>
        <a:xfrm>
          <a:off x="0" y="0"/>
          <a:ext cx="0" cy="0"/>
          <a:chOff x="0" y="0"/>
          <a:chExt cx="0" cy="0"/>
        </a:xfrm>
      </p:grpSpPr>
      <p:sp>
        <p:nvSpPr>
          <p:cNvPr id="121" name="Google Shape;121;g7a9b64166d_16_17"/>
          <p:cNvSpPr/>
          <p:nvPr/>
        </p:nvSpPr>
        <p:spPr>
          <a:xfrm>
            <a:off x="0" y="1913350"/>
            <a:ext cx="128100" cy="2469000"/>
          </a:xfrm>
          <a:prstGeom prst="rect">
            <a:avLst/>
          </a:prstGeom>
          <a:solidFill>
            <a:srgbClr val="CC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122" name="Google Shape;122;g7a9b64166d_16_17"/>
          <p:cNvSpPr txBox="1">
            <a:spLocks noGrp="1"/>
          </p:cNvSpPr>
          <p:nvPr>
            <p:ph type="title"/>
          </p:nvPr>
        </p:nvSpPr>
        <p:spPr>
          <a:xfrm>
            <a:off x="568000" y="1913358"/>
            <a:ext cx="11360700" cy="2618100"/>
          </a:xfrm>
          <a:prstGeom prst="rect">
            <a:avLst/>
          </a:prstGeom>
          <a:noFill/>
          <a:ln>
            <a:noFill/>
          </a:ln>
        </p:spPr>
        <p:txBody>
          <a:bodyPr spcFirstLastPara="1" wrap="square" lIns="121900" tIns="121900" rIns="121900" bIns="121900" anchor="b" anchorCtr="0">
            <a:noAutofit/>
          </a:bodyPr>
          <a:lstStyle>
            <a:lvl1pPr lvl="0" algn="l">
              <a:lnSpc>
                <a:spcPct val="100000"/>
              </a:lnSpc>
              <a:spcBef>
                <a:spcPts val="0"/>
              </a:spcBef>
              <a:spcAft>
                <a:spcPts val="0"/>
              </a:spcAft>
              <a:buClr>
                <a:srgbClr val="000000"/>
              </a:buClr>
              <a:buSzPts val="8800"/>
              <a:buNone/>
              <a:defRPr sz="8800" b="1">
                <a:solidFill>
                  <a:srgbClr val="000000"/>
                </a:solidFill>
              </a:defRPr>
            </a:lvl1pPr>
            <a:lvl2pPr lvl="1" algn="l">
              <a:lnSpc>
                <a:spcPct val="100000"/>
              </a:lnSpc>
              <a:spcBef>
                <a:spcPts val="0"/>
              </a:spcBef>
              <a:spcAft>
                <a:spcPts val="0"/>
              </a:spcAft>
              <a:buClr>
                <a:srgbClr val="000000"/>
              </a:buClr>
              <a:buSzPts val="10000"/>
              <a:buNone/>
              <a:defRPr sz="10000">
                <a:solidFill>
                  <a:srgbClr val="000000"/>
                </a:solidFill>
              </a:defRPr>
            </a:lvl2pPr>
            <a:lvl3pPr lvl="2" algn="l">
              <a:lnSpc>
                <a:spcPct val="100000"/>
              </a:lnSpc>
              <a:spcBef>
                <a:spcPts val="0"/>
              </a:spcBef>
              <a:spcAft>
                <a:spcPts val="0"/>
              </a:spcAft>
              <a:buClr>
                <a:srgbClr val="000000"/>
              </a:buClr>
              <a:buSzPts val="10000"/>
              <a:buNone/>
              <a:defRPr sz="10000">
                <a:solidFill>
                  <a:srgbClr val="000000"/>
                </a:solidFill>
              </a:defRPr>
            </a:lvl3pPr>
            <a:lvl4pPr lvl="3" algn="l">
              <a:lnSpc>
                <a:spcPct val="100000"/>
              </a:lnSpc>
              <a:spcBef>
                <a:spcPts val="0"/>
              </a:spcBef>
              <a:spcAft>
                <a:spcPts val="0"/>
              </a:spcAft>
              <a:buClr>
                <a:srgbClr val="000000"/>
              </a:buClr>
              <a:buSzPts val="10000"/>
              <a:buNone/>
              <a:defRPr sz="10000">
                <a:solidFill>
                  <a:srgbClr val="000000"/>
                </a:solidFill>
              </a:defRPr>
            </a:lvl4pPr>
            <a:lvl5pPr lvl="4" algn="l">
              <a:lnSpc>
                <a:spcPct val="100000"/>
              </a:lnSpc>
              <a:spcBef>
                <a:spcPts val="0"/>
              </a:spcBef>
              <a:spcAft>
                <a:spcPts val="0"/>
              </a:spcAft>
              <a:buClr>
                <a:srgbClr val="000000"/>
              </a:buClr>
              <a:buSzPts val="10000"/>
              <a:buNone/>
              <a:defRPr sz="10000">
                <a:solidFill>
                  <a:srgbClr val="000000"/>
                </a:solidFill>
              </a:defRPr>
            </a:lvl5pPr>
            <a:lvl6pPr lvl="5" algn="l">
              <a:lnSpc>
                <a:spcPct val="100000"/>
              </a:lnSpc>
              <a:spcBef>
                <a:spcPts val="0"/>
              </a:spcBef>
              <a:spcAft>
                <a:spcPts val="0"/>
              </a:spcAft>
              <a:buClr>
                <a:srgbClr val="000000"/>
              </a:buClr>
              <a:buSzPts val="10000"/>
              <a:buNone/>
              <a:defRPr sz="10000">
                <a:solidFill>
                  <a:srgbClr val="000000"/>
                </a:solidFill>
              </a:defRPr>
            </a:lvl6pPr>
            <a:lvl7pPr lvl="6" algn="l">
              <a:lnSpc>
                <a:spcPct val="100000"/>
              </a:lnSpc>
              <a:spcBef>
                <a:spcPts val="0"/>
              </a:spcBef>
              <a:spcAft>
                <a:spcPts val="0"/>
              </a:spcAft>
              <a:buClr>
                <a:srgbClr val="000000"/>
              </a:buClr>
              <a:buSzPts val="10000"/>
              <a:buNone/>
              <a:defRPr sz="10000">
                <a:solidFill>
                  <a:srgbClr val="000000"/>
                </a:solidFill>
              </a:defRPr>
            </a:lvl7pPr>
            <a:lvl8pPr lvl="7" algn="l">
              <a:lnSpc>
                <a:spcPct val="100000"/>
              </a:lnSpc>
              <a:spcBef>
                <a:spcPts val="0"/>
              </a:spcBef>
              <a:spcAft>
                <a:spcPts val="0"/>
              </a:spcAft>
              <a:buClr>
                <a:srgbClr val="000000"/>
              </a:buClr>
              <a:buSzPts val="10000"/>
              <a:buNone/>
              <a:defRPr sz="10000">
                <a:solidFill>
                  <a:srgbClr val="000000"/>
                </a:solidFill>
              </a:defRPr>
            </a:lvl8pPr>
            <a:lvl9pPr lvl="8" algn="l">
              <a:lnSpc>
                <a:spcPct val="100000"/>
              </a:lnSpc>
              <a:spcBef>
                <a:spcPts val="0"/>
              </a:spcBef>
              <a:spcAft>
                <a:spcPts val="0"/>
              </a:spcAft>
              <a:buClr>
                <a:srgbClr val="000000"/>
              </a:buClr>
              <a:buSzPts val="10000"/>
              <a:buNone/>
              <a:defRPr sz="10000">
                <a:solidFill>
                  <a:srgbClr val="000000"/>
                </a:solidFill>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solidFill>
          <a:schemeClr val="dk1"/>
        </a:solidFill>
        <a:effectLst/>
      </p:bgPr>
    </p:bg>
    <p:spTree>
      <p:nvGrpSpPr>
        <p:cNvPr id="1" name="Shape 123"/>
        <p:cNvGrpSpPr/>
        <p:nvPr/>
      </p:nvGrpSpPr>
      <p:grpSpPr>
        <a:xfrm>
          <a:off x="0" y="0"/>
          <a:ext cx="0" cy="0"/>
          <a:chOff x="0" y="0"/>
          <a:chExt cx="0" cy="0"/>
        </a:xfrm>
      </p:grpSpPr>
      <p:sp>
        <p:nvSpPr>
          <p:cNvPr id="124" name="Google Shape;124;g7a9b64166d_16_20"/>
          <p:cNvSpPr/>
          <p:nvPr/>
        </p:nvSpPr>
        <p:spPr>
          <a:xfrm>
            <a:off x="6096000" y="233"/>
            <a:ext cx="6096000" cy="6858000"/>
          </a:xfrm>
          <a:prstGeom prst="rect">
            <a:avLst/>
          </a:prstGeom>
          <a:solidFill>
            <a:schemeClr val="l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 name="Google Shape;125;g7a9b64166d_16_20"/>
          <p:cNvSpPr txBox="1">
            <a:spLocks noGrp="1"/>
          </p:cNvSpPr>
          <p:nvPr>
            <p:ph type="title"/>
          </p:nvPr>
        </p:nvSpPr>
        <p:spPr>
          <a:xfrm>
            <a:off x="354000" y="1438333"/>
            <a:ext cx="5393700" cy="2385600"/>
          </a:xfrm>
          <a:prstGeom prst="rect">
            <a:avLst/>
          </a:prstGeom>
          <a:noFill/>
          <a:ln>
            <a:noFill/>
          </a:ln>
        </p:spPr>
        <p:txBody>
          <a:bodyPr spcFirstLastPara="1" wrap="square" lIns="121900" tIns="121900" rIns="121900" bIns="121900" anchor="b" anchorCtr="0">
            <a:noAutofit/>
          </a:bodyPr>
          <a:lstStyle>
            <a:lvl1pPr lvl="0" algn="ctr">
              <a:lnSpc>
                <a:spcPct val="100000"/>
              </a:lnSpc>
              <a:spcBef>
                <a:spcPts val="0"/>
              </a:spcBef>
              <a:spcAft>
                <a:spcPts val="0"/>
              </a:spcAft>
              <a:buClr>
                <a:schemeClr val="lt1"/>
              </a:buClr>
              <a:buSzPts val="6100"/>
              <a:buNone/>
              <a:defRPr sz="6100">
                <a:solidFill>
                  <a:schemeClr val="lt1"/>
                </a:solidFill>
              </a:defRPr>
            </a:lvl1pPr>
            <a:lvl2pPr lvl="1" algn="ctr">
              <a:lnSpc>
                <a:spcPct val="100000"/>
              </a:lnSpc>
              <a:spcBef>
                <a:spcPts val="0"/>
              </a:spcBef>
              <a:spcAft>
                <a:spcPts val="0"/>
              </a:spcAft>
              <a:buClr>
                <a:schemeClr val="lt1"/>
              </a:buClr>
              <a:buSzPts val="6100"/>
              <a:buNone/>
              <a:defRPr sz="6100">
                <a:solidFill>
                  <a:schemeClr val="lt1"/>
                </a:solidFill>
              </a:defRPr>
            </a:lvl2pPr>
            <a:lvl3pPr lvl="2" algn="ctr">
              <a:lnSpc>
                <a:spcPct val="100000"/>
              </a:lnSpc>
              <a:spcBef>
                <a:spcPts val="0"/>
              </a:spcBef>
              <a:spcAft>
                <a:spcPts val="0"/>
              </a:spcAft>
              <a:buClr>
                <a:schemeClr val="lt1"/>
              </a:buClr>
              <a:buSzPts val="6100"/>
              <a:buNone/>
              <a:defRPr sz="6100">
                <a:solidFill>
                  <a:schemeClr val="lt1"/>
                </a:solidFill>
              </a:defRPr>
            </a:lvl3pPr>
            <a:lvl4pPr lvl="3" algn="ctr">
              <a:lnSpc>
                <a:spcPct val="100000"/>
              </a:lnSpc>
              <a:spcBef>
                <a:spcPts val="0"/>
              </a:spcBef>
              <a:spcAft>
                <a:spcPts val="0"/>
              </a:spcAft>
              <a:buClr>
                <a:schemeClr val="lt1"/>
              </a:buClr>
              <a:buSzPts val="6100"/>
              <a:buNone/>
              <a:defRPr sz="6100">
                <a:solidFill>
                  <a:schemeClr val="lt1"/>
                </a:solidFill>
              </a:defRPr>
            </a:lvl4pPr>
            <a:lvl5pPr lvl="4" algn="ctr">
              <a:lnSpc>
                <a:spcPct val="100000"/>
              </a:lnSpc>
              <a:spcBef>
                <a:spcPts val="0"/>
              </a:spcBef>
              <a:spcAft>
                <a:spcPts val="0"/>
              </a:spcAft>
              <a:buClr>
                <a:schemeClr val="lt1"/>
              </a:buClr>
              <a:buSzPts val="6100"/>
              <a:buNone/>
              <a:defRPr sz="6100">
                <a:solidFill>
                  <a:schemeClr val="lt1"/>
                </a:solidFill>
              </a:defRPr>
            </a:lvl5pPr>
            <a:lvl6pPr lvl="5" algn="ctr">
              <a:lnSpc>
                <a:spcPct val="100000"/>
              </a:lnSpc>
              <a:spcBef>
                <a:spcPts val="0"/>
              </a:spcBef>
              <a:spcAft>
                <a:spcPts val="0"/>
              </a:spcAft>
              <a:buClr>
                <a:schemeClr val="lt1"/>
              </a:buClr>
              <a:buSzPts val="6100"/>
              <a:buNone/>
              <a:defRPr sz="6100">
                <a:solidFill>
                  <a:schemeClr val="lt1"/>
                </a:solidFill>
              </a:defRPr>
            </a:lvl6pPr>
            <a:lvl7pPr lvl="6" algn="ctr">
              <a:lnSpc>
                <a:spcPct val="100000"/>
              </a:lnSpc>
              <a:spcBef>
                <a:spcPts val="0"/>
              </a:spcBef>
              <a:spcAft>
                <a:spcPts val="0"/>
              </a:spcAft>
              <a:buClr>
                <a:schemeClr val="lt1"/>
              </a:buClr>
              <a:buSzPts val="6100"/>
              <a:buNone/>
              <a:defRPr sz="6100">
                <a:solidFill>
                  <a:schemeClr val="lt1"/>
                </a:solidFill>
              </a:defRPr>
            </a:lvl7pPr>
            <a:lvl8pPr lvl="7" algn="ctr">
              <a:lnSpc>
                <a:spcPct val="100000"/>
              </a:lnSpc>
              <a:spcBef>
                <a:spcPts val="0"/>
              </a:spcBef>
              <a:spcAft>
                <a:spcPts val="0"/>
              </a:spcAft>
              <a:buClr>
                <a:schemeClr val="lt1"/>
              </a:buClr>
              <a:buSzPts val="6100"/>
              <a:buNone/>
              <a:defRPr sz="6100">
                <a:solidFill>
                  <a:schemeClr val="lt1"/>
                </a:solidFill>
              </a:defRPr>
            </a:lvl8pPr>
            <a:lvl9pPr lvl="8" algn="ctr">
              <a:lnSpc>
                <a:spcPct val="100000"/>
              </a:lnSpc>
              <a:spcBef>
                <a:spcPts val="0"/>
              </a:spcBef>
              <a:spcAft>
                <a:spcPts val="0"/>
              </a:spcAft>
              <a:buClr>
                <a:schemeClr val="lt1"/>
              </a:buClr>
              <a:buSzPts val="6100"/>
              <a:buNone/>
              <a:defRPr sz="6100">
                <a:solidFill>
                  <a:schemeClr val="lt1"/>
                </a:solidFill>
              </a:defRPr>
            </a:lvl9pPr>
          </a:lstStyle>
          <a:p>
            <a:endParaRPr/>
          </a:p>
        </p:txBody>
      </p:sp>
      <p:sp>
        <p:nvSpPr>
          <p:cNvPr id="126" name="Google Shape;126;g7a9b64166d_16_20"/>
          <p:cNvSpPr txBox="1">
            <a:spLocks noGrp="1"/>
          </p:cNvSpPr>
          <p:nvPr>
            <p:ph type="subTitle" idx="1"/>
          </p:nvPr>
        </p:nvSpPr>
        <p:spPr>
          <a:xfrm>
            <a:off x="354000" y="3895201"/>
            <a:ext cx="5393700" cy="1794000"/>
          </a:xfrm>
          <a:prstGeom prst="rect">
            <a:avLst/>
          </a:prstGeom>
          <a:noFill/>
          <a:ln>
            <a:noFill/>
          </a:ln>
        </p:spPr>
        <p:txBody>
          <a:bodyPr spcFirstLastPara="1" wrap="square" lIns="121900" tIns="121900" rIns="121900" bIns="121900" anchor="t" anchorCtr="0">
            <a:noAutofit/>
          </a:bodyPr>
          <a:lstStyle>
            <a:lvl1pPr lvl="0" algn="ctr">
              <a:lnSpc>
                <a:spcPct val="100000"/>
              </a:lnSpc>
              <a:spcBef>
                <a:spcPts val="0"/>
              </a:spcBef>
              <a:spcAft>
                <a:spcPts val="0"/>
              </a:spcAft>
              <a:buClr>
                <a:schemeClr val="lt1"/>
              </a:buClr>
              <a:buSzPts val="2500"/>
              <a:buNone/>
              <a:defRPr sz="2500">
                <a:solidFill>
                  <a:schemeClr val="lt1"/>
                </a:solidFill>
              </a:defRPr>
            </a:lvl1pPr>
            <a:lvl2pPr lvl="1" algn="ctr">
              <a:lnSpc>
                <a:spcPct val="100000"/>
              </a:lnSpc>
              <a:spcBef>
                <a:spcPts val="0"/>
              </a:spcBef>
              <a:spcAft>
                <a:spcPts val="0"/>
              </a:spcAft>
              <a:buClr>
                <a:schemeClr val="lt1"/>
              </a:buClr>
              <a:buSzPts val="2500"/>
              <a:buNone/>
              <a:defRPr sz="2500">
                <a:solidFill>
                  <a:schemeClr val="lt1"/>
                </a:solidFill>
              </a:defRPr>
            </a:lvl2pPr>
            <a:lvl3pPr lvl="2" algn="ctr">
              <a:lnSpc>
                <a:spcPct val="100000"/>
              </a:lnSpc>
              <a:spcBef>
                <a:spcPts val="0"/>
              </a:spcBef>
              <a:spcAft>
                <a:spcPts val="0"/>
              </a:spcAft>
              <a:buClr>
                <a:schemeClr val="lt1"/>
              </a:buClr>
              <a:buSzPts val="2500"/>
              <a:buNone/>
              <a:defRPr sz="2500">
                <a:solidFill>
                  <a:schemeClr val="lt1"/>
                </a:solidFill>
              </a:defRPr>
            </a:lvl3pPr>
            <a:lvl4pPr lvl="3" algn="ctr">
              <a:lnSpc>
                <a:spcPct val="100000"/>
              </a:lnSpc>
              <a:spcBef>
                <a:spcPts val="0"/>
              </a:spcBef>
              <a:spcAft>
                <a:spcPts val="0"/>
              </a:spcAft>
              <a:buClr>
                <a:schemeClr val="lt1"/>
              </a:buClr>
              <a:buSzPts val="2500"/>
              <a:buNone/>
              <a:defRPr sz="2500">
                <a:solidFill>
                  <a:schemeClr val="lt1"/>
                </a:solidFill>
              </a:defRPr>
            </a:lvl4pPr>
            <a:lvl5pPr lvl="4" algn="ctr">
              <a:lnSpc>
                <a:spcPct val="100000"/>
              </a:lnSpc>
              <a:spcBef>
                <a:spcPts val="0"/>
              </a:spcBef>
              <a:spcAft>
                <a:spcPts val="0"/>
              </a:spcAft>
              <a:buClr>
                <a:schemeClr val="lt1"/>
              </a:buClr>
              <a:buSzPts val="2500"/>
              <a:buNone/>
              <a:defRPr sz="2500">
                <a:solidFill>
                  <a:schemeClr val="lt1"/>
                </a:solidFill>
              </a:defRPr>
            </a:lvl5pPr>
            <a:lvl6pPr lvl="5" algn="ctr">
              <a:lnSpc>
                <a:spcPct val="100000"/>
              </a:lnSpc>
              <a:spcBef>
                <a:spcPts val="0"/>
              </a:spcBef>
              <a:spcAft>
                <a:spcPts val="0"/>
              </a:spcAft>
              <a:buClr>
                <a:schemeClr val="lt1"/>
              </a:buClr>
              <a:buSzPts val="2500"/>
              <a:buNone/>
              <a:defRPr sz="2500">
                <a:solidFill>
                  <a:schemeClr val="lt1"/>
                </a:solidFill>
              </a:defRPr>
            </a:lvl6pPr>
            <a:lvl7pPr lvl="6" algn="ctr">
              <a:lnSpc>
                <a:spcPct val="100000"/>
              </a:lnSpc>
              <a:spcBef>
                <a:spcPts val="0"/>
              </a:spcBef>
              <a:spcAft>
                <a:spcPts val="0"/>
              </a:spcAft>
              <a:buClr>
                <a:schemeClr val="lt1"/>
              </a:buClr>
              <a:buSzPts val="2500"/>
              <a:buNone/>
              <a:defRPr sz="2500">
                <a:solidFill>
                  <a:schemeClr val="lt1"/>
                </a:solidFill>
              </a:defRPr>
            </a:lvl7pPr>
            <a:lvl8pPr lvl="7" algn="ctr">
              <a:lnSpc>
                <a:spcPct val="100000"/>
              </a:lnSpc>
              <a:spcBef>
                <a:spcPts val="0"/>
              </a:spcBef>
              <a:spcAft>
                <a:spcPts val="0"/>
              </a:spcAft>
              <a:buClr>
                <a:schemeClr val="lt1"/>
              </a:buClr>
              <a:buSzPts val="2500"/>
              <a:buNone/>
              <a:defRPr sz="2500">
                <a:solidFill>
                  <a:schemeClr val="lt1"/>
                </a:solidFill>
              </a:defRPr>
            </a:lvl8pPr>
            <a:lvl9pPr lvl="8" algn="ctr">
              <a:lnSpc>
                <a:spcPct val="100000"/>
              </a:lnSpc>
              <a:spcBef>
                <a:spcPts val="0"/>
              </a:spcBef>
              <a:spcAft>
                <a:spcPts val="0"/>
              </a:spcAft>
              <a:buClr>
                <a:schemeClr val="lt1"/>
              </a:buClr>
              <a:buSzPts val="2500"/>
              <a:buNone/>
              <a:defRPr sz="2500">
                <a:solidFill>
                  <a:schemeClr val="lt1"/>
                </a:solidFill>
              </a:defRPr>
            </a:lvl9pPr>
          </a:lstStyle>
          <a:p>
            <a:endParaRPr/>
          </a:p>
        </p:txBody>
      </p:sp>
      <p:sp>
        <p:nvSpPr>
          <p:cNvPr id="127" name="Google Shape;127;g7a9b64166d_16_20"/>
          <p:cNvSpPr txBox="1">
            <a:spLocks noGrp="1"/>
          </p:cNvSpPr>
          <p:nvPr>
            <p:ph type="body" idx="2"/>
          </p:nvPr>
        </p:nvSpPr>
        <p:spPr>
          <a:xfrm>
            <a:off x="6586000" y="965600"/>
            <a:ext cx="5115900" cy="4926900"/>
          </a:xfrm>
          <a:prstGeom prst="rect">
            <a:avLst/>
          </a:prstGeom>
          <a:noFill/>
          <a:ln>
            <a:noFill/>
          </a:ln>
        </p:spPr>
        <p:txBody>
          <a:bodyPr spcFirstLastPara="1" wrap="square" lIns="121900" tIns="121900" rIns="121900" bIns="121900" anchor="ctr" anchorCtr="0">
            <a:noAutofit/>
          </a:bodyPr>
          <a:lstStyle>
            <a:lvl1pPr marL="457200" lvl="0" indent="-381000" algn="l">
              <a:lnSpc>
                <a:spcPct val="115000"/>
              </a:lnSpc>
              <a:spcBef>
                <a:spcPts val="0"/>
              </a:spcBef>
              <a:spcAft>
                <a:spcPts val="0"/>
              </a:spcAft>
              <a:buSzPts val="2400"/>
              <a:buChar char="●"/>
              <a:defRPr/>
            </a:lvl1pPr>
            <a:lvl2pPr marL="914400" lvl="1" indent="-349250" algn="l">
              <a:lnSpc>
                <a:spcPct val="115000"/>
              </a:lnSpc>
              <a:spcBef>
                <a:spcPts val="2100"/>
              </a:spcBef>
              <a:spcAft>
                <a:spcPts val="0"/>
              </a:spcAft>
              <a:buSzPts val="1900"/>
              <a:buChar char="○"/>
              <a:defRPr/>
            </a:lvl2pPr>
            <a:lvl3pPr marL="1371600" lvl="2" indent="-349250" algn="l">
              <a:lnSpc>
                <a:spcPct val="115000"/>
              </a:lnSpc>
              <a:spcBef>
                <a:spcPts val="2100"/>
              </a:spcBef>
              <a:spcAft>
                <a:spcPts val="0"/>
              </a:spcAft>
              <a:buSzPts val="1900"/>
              <a:buChar char="■"/>
              <a:defRPr/>
            </a:lvl3pPr>
            <a:lvl4pPr marL="1828800" lvl="3" indent="-349250" algn="l">
              <a:lnSpc>
                <a:spcPct val="115000"/>
              </a:lnSpc>
              <a:spcBef>
                <a:spcPts val="2100"/>
              </a:spcBef>
              <a:spcAft>
                <a:spcPts val="0"/>
              </a:spcAft>
              <a:buSzPts val="1900"/>
              <a:buChar char="●"/>
              <a:defRPr/>
            </a:lvl4pPr>
            <a:lvl5pPr marL="2286000" lvl="4" indent="-349250" algn="l">
              <a:lnSpc>
                <a:spcPct val="115000"/>
              </a:lnSpc>
              <a:spcBef>
                <a:spcPts val="2100"/>
              </a:spcBef>
              <a:spcAft>
                <a:spcPts val="0"/>
              </a:spcAft>
              <a:buSzPts val="1900"/>
              <a:buChar char="○"/>
              <a:defRPr/>
            </a:lvl5pPr>
            <a:lvl6pPr marL="2743200" lvl="5" indent="-349250" algn="l">
              <a:lnSpc>
                <a:spcPct val="115000"/>
              </a:lnSpc>
              <a:spcBef>
                <a:spcPts val="2100"/>
              </a:spcBef>
              <a:spcAft>
                <a:spcPts val="0"/>
              </a:spcAft>
              <a:buSzPts val="1900"/>
              <a:buChar char="■"/>
              <a:defRPr/>
            </a:lvl6pPr>
            <a:lvl7pPr marL="3200400" lvl="6" indent="-349250" algn="l">
              <a:lnSpc>
                <a:spcPct val="115000"/>
              </a:lnSpc>
              <a:spcBef>
                <a:spcPts val="2100"/>
              </a:spcBef>
              <a:spcAft>
                <a:spcPts val="0"/>
              </a:spcAft>
              <a:buSzPts val="1900"/>
              <a:buChar char="●"/>
              <a:defRPr/>
            </a:lvl7pPr>
            <a:lvl8pPr marL="3657600" lvl="7" indent="-349250" algn="l">
              <a:lnSpc>
                <a:spcPct val="115000"/>
              </a:lnSpc>
              <a:spcBef>
                <a:spcPts val="2100"/>
              </a:spcBef>
              <a:spcAft>
                <a:spcPts val="0"/>
              </a:spcAft>
              <a:buSzPts val="1900"/>
              <a:buChar char="○"/>
              <a:defRPr/>
            </a:lvl8pPr>
            <a:lvl9pPr marL="4114800" lvl="8" indent="-349250" algn="l">
              <a:lnSpc>
                <a:spcPct val="115000"/>
              </a:lnSpc>
              <a:spcBef>
                <a:spcPts val="2100"/>
              </a:spcBef>
              <a:spcAft>
                <a:spcPts val="2100"/>
              </a:spcAft>
              <a:buSzPts val="1900"/>
              <a:buChar char="■"/>
              <a:defRPr/>
            </a:lvl9pPr>
          </a:lstStyle>
          <a:p>
            <a:endParaRPr/>
          </a:p>
        </p:txBody>
      </p:sp>
      <p:sp>
        <p:nvSpPr>
          <p:cNvPr id="128" name="Google Shape;128;g7a9b64166d_16_20"/>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Source Code Pro"/>
                <a:ea typeface="Source Code Pro"/>
                <a:cs typeface="Source Code Pro"/>
                <a:sym typeface="Source Code Pro"/>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Source Code Pro"/>
                <a:ea typeface="Source Code Pro"/>
                <a:cs typeface="Source Code Pro"/>
                <a:sym typeface="Source Code Pro"/>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Source Code Pro"/>
                <a:ea typeface="Source Code Pro"/>
                <a:cs typeface="Source Code Pro"/>
                <a:sym typeface="Source Code Pro"/>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Source Code Pro"/>
                <a:ea typeface="Source Code Pro"/>
                <a:cs typeface="Source Code Pro"/>
                <a:sym typeface="Source Code Pro"/>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Source Code Pro"/>
                <a:ea typeface="Source Code Pro"/>
                <a:cs typeface="Source Code Pro"/>
                <a:sym typeface="Source Code Pro"/>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Source Code Pro"/>
                <a:ea typeface="Source Code Pro"/>
                <a:cs typeface="Source Code Pro"/>
                <a:sym typeface="Source Code Pro"/>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Source Code Pro"/>
                <a:ea typeface="Source Code Pro"/>
                <a:cs typeface="Source Code Pro"/>
                <a:sym typeface="Source Code Pro"/>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Source Code Pro"/>
                <a:ea typeface="Source Code Pro"/>
                <a:cs typeface="Source Code Pro"/>
                <a:sym typeface="Source Code Pro"/>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Source Code Pro"/>
                <a:ea typeface="Source Code Pro"/>
                <a:cs typeface="Source Code Pro"/>
                <a:sym typeface="Source Code Pro"/>
              </a:defRPr>
            </a:lvl9pPr>
          </a:lstStyle>
          <a:p>
            <a:pPr marL="0" lvl="0" indent="0" algn="r" rtl="0">
              <a:spcBef>
                <a:spcPts val="0"/>
              </a:spcBef>
              <a:spcAft>
                <a:spcPts val="0"/>
              </a:spcAft>
              <a:buNone/>
            </a:pPr>
            <a:fld id="{00000000-1234-1234-1234-123412341234}" type="slidenum">
              <a:rPr lang="en-US"/>
              <a:t>‹#›</a:t>
            </a:fld>
            <a:endParaRPr/>
          </a:p>
        </p:txBody>
      </p:sp>
      <p:pic>
        <p:nvPicPr>
          <p:cNvPr id="129" name="Google Shape;129;g7a9b64166d_16_20"/>
          <p:cNvPicPr preferRelativeResize="0"/>
          <p:nvPr/>
        </p:nvPicPr>
        <p:blipFill rotWithShape="1">
          <a:blip r:embed="rId2">
            <a:alphaModFix amt="61000"/>
          </a:blip>
          <a:srcRect/>
          <a:stretch/>
        </p:blipFill>
        <p:spPr>
          <a:xfrm>
            <a:off x="11489350" y="6033175"/>
            <a:ext cx="626448" cy="824823"/>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
        <p:cNvGrpSpPr/>
        <p:nvPr/>
      </p:nvGrpSpPr>
      <p:grpSpPr>
        <a:xfrm>
          <a:off x="0" y="0"/>
          <a:ext cx="0" cy="0"/>
          <a:chOff x="0" y="0"/>
          <a:chExt cx="0" cy="0"/>
        </a:xfrm>
      </p:grpSpPr>
      <p:sp>
        <p:nvSpPr>
          <p:cNvPr id="20" name="Google Shape;20;g7a8e4b6191_3_186"/>
          <p:cNvSpPr/>
          <p:nvPr/>
        </p:nvSpPr>
        <p:spPr>
          <a:xfrm>
            <a:off x="0" y="2089800"/>
            <a:ext cx="12192000" cy="2678400"/>
          </a:xfrm>
          <a:prstGeom prst="rect">
            <a:avLst/>
          </a:pr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1" name="Google Shape;21;g7a8e4b6191_3_186"/>
          <p:cNvSpPr txBox="1">
            <a:spLocks noGrp="1"/>
          </p:cNvSpPr>
          <p:nvPr>
            <p:ph type="title"/>
          </p:nvPr>
        </p:nvSpPr>
        <p:spPr>
          <a:xfrm>
            <a:off x="574400" y="2519600"/>
            <a:ext cx="11043300" cy="2022000"/>
          </a:xfrm>
          <a:prstGeom prst="rect">
            <a:avLst/>
          </a:prstGeom>
        </p:spPr>
        <p:txBody>
          <a:bodyPr spcFirstLastPara="1" wrap="square" lIns="121900" tIns="121900" rIns="121900" bIns="121900" anchor="ctr" anchorCtr="0">
            <a:noAutofit/>
          </a:bodyPr>
          <a:lstStyle>
            <a:lvl1pPr lvl="0" algn="ctr">
              <a:spcBef>
                <a:spcPts val="0"/>
              </a:spcBef>
              <a:spcAft>
                <a:spcPts val="0"/>
              </a:spcAft>
              <a:buClr>
                <a:schemeClr val="lt1"/>
              </a:buClr>
              <a:buSzPts val="4800"/>
              <a:buNone/>
              <a:defRPr sz="4800">
                <a:solidFill>
                  <a:schemeClr val="lt1"/>
                </a:solidFill>
              </a:defRPr>
            </a:lvl1pPr>
            <a:lvl2pPr lvl="1" algn="ctr">
              <a:spcBef>
                <a:spcPts val="0"/>
              </a:spcBef>
              <a:spcAft>
                <a:spcPts val="0"/>
              </a:spcAft>
              <a:buClr>
                <a:schemeClr val="lt1"/>
              </a:buClr>
              <a:buSzPts val="4800"/>
              <a:buNone/>
              <a:defRPr sz="4800">
                <a:solidFill>
                  <a:schemeClr val="lt1"/>
                </a:solidFill>
              </a:defRPr>
            </a:lvl2pPr>
            <a:lvl3pPr lvl="2" algn="ctr">
              <a:spcBef>
                <a:spcPts val="0"/>
              </a:spcBef>
              <a:spcAft>
                <a:spcPts val="0"/>
              </a:spcAft>
              <a:buClr>
                <a:schemeClr val="lt1"/>
              </a:buClr>
              <a:buSzPts val="4800"/>
              <a:buNone/>
              <a:defRPr sz="4800">
                <a:solidFill>
                  <a:schemeClr val="lt1"/>
                </a:solidFill>
              </a:defRPr>
            </a:lvl3pPr>
            <a:lvl4pPr lvl="3" algn="ctr">
              <a:spcBef>
                <a:spcPts val="0"/>
              </a:spcBef>
              <a:spcAft>
                <a:spcPts val="0"/>
              </a:spcAft>
              <a:buClr>
                <a:schemeClr val="lt1"/>
              </a:buClr>
              <a:buSzPts val="4800"/>
              <a:buNone/>
              <a:defRPr sz="4800">
                <a:solidFill>
                  <a:schemeClr val="lt1"/>
                </a:solidFill>
              </a:defRPr>
            </a:lvl4pPr>
            <a:lvl5pPr lvl="4" algn="ctr">
              <a:spcBef>
                <a:spcPts val="0"/>
              </a:spcBef>
              <a:spcAft>
                <a:spcPts val="0"/>
              </a:spcAft>
              <a:buClr>
                <a:schemeClr val="lt1"/>
              </a:buClr>
              <a:buSzPts val="4800"/>
              <a:buNone/>
              <a:defRPr sz="4800">
                <a:solidFill>
                  <a:schemeClr val="lt1"/>
                </a:solidFill>
              </a:defRPr>
            </a:lvl5pPr>
            <a:lvl6pPr lvl="5" algn="ctr">
              <a:spcBef>
                <a:spcPts val="0"/>
              </a:spcBef>
              <a:spcAft>
                <a:spcPts val="0"/>
              </a:spcAft>
              <a:buClr>
                <a:schemeClr val="lt1"/>
              </a:buClr>
              <a:buSzPts val="4800"/>
              <a:buNone/>
              <a:defRPr sz="4800">
                <a:solidFill>
                  <a:schemeClr val="lt1"/>
                </a:solidFill>
              </a:defRPr>
            </a:lvl6pPr>
            <a:lvl7pPr lvl="6" algn="ctr">
              <a:spcBef>
                <a:spcPts val="0"/>
              </a:spcBef>
              <a:spcAft>
                <a:spcPts val="0"/>
              </a:spcAft>
              <a:buClr>
                <a:schemeClr val="lt1"/>
              </a:buClr>
              <a:buSzPts val="4800"/>
              <a:buNone/>
              <a:defRPr sz="4800">
                <a:solidFill>
                  <a:schemeClr val="lt1"/>
                </a:solidFill>
              </a:defRPr>
            </a:lvl7pPr>
            <a:lvl8pPr lvl="7" algn="ctr">
              <a:spcBef>
                <a:spcPts val="0"/>
              </a:spcBef>
              <a:spcAft>
                <a:spcPts val="0"/>
              </a:spcAft>
              <a:buClr>
                <a:schemeClr val="lt1"/>
              </a:buClr>
              <a:buSzPts val="4800"/>
              <a:buNone/>
              <a:defRPr sz="4800">
                <a:solidFill>
                  <a:schemeClr val="lt1"/>
                </a:solidFill>
              </a:defRPr>
            </a:lvl8pPr>
            <a:lvl9pPr lvl="8" algn="ctr">
              <a:spcBef>
                <a:spcPts val="0"/>
              </a:spcBef>
              <a:spcAft>
                <a:spcPts val="0"/>
              </a:spcAft>
              <a:buClr>
                <a:schemeClr val="lt1"/>
              </a:buClr>
              <a:buSzPts val="4800"/>
              <a:buNone/>
              <a:defRPr sz="4800">
                <a:solidFill>
                  <a:schemeClr val="lt1"/>
                </a:solidFill>
              </a:defRPr>
            </a:lvl9pPr>
          </a:lstStyle>
          <a:p>
            <a:endParaRPr/>
          </a:p>
        </p:txBody>
      </p:sp>
      <p:sp>
        <p:nvSpPr>
          <p:cNvPr id="22" name="Google Shape;22;g7a8e4b6191_3_186"/>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Section title and description 1">
  <p:cSld name="SECTION_TITLE_AND_DESCRIPTION_1">
    <p:bg>
      <p:bgPr>
        <a:solidFill>
          <a:schemeClr val="dk1"/>
        </a:solidFill>
        <a:effectLst/>
      </p:bgPr>
    </p:bg>
    <p:spTree>
      <p:nvGrpSpPr>
        <p:cNvPr id="1" name="Shape 130"/>
        <p:cNvGrpSpPr/>
        <p:nvPr/>
      </p:nvGrpSpPr>
      <p:grpSpPr>
        <a:xfrm>
          <a:off x="0" y="0"/>
          <a:ext cx="0" cy="0"/>
          <a:chOff x="0" y="0"/>
          <a:chExt cx="0" cy="0"/>
        </a:xfrm>
      </p:grpSpPr>
      <p:sp>
        <p:nvSpPr>
          <p:cNvPr id="131" name="Google Shape;131;g7a9b64166d_16_27"/>
          <p:cNvSpPr/>
          <p:nvPr/>
        </p:nvSpPr>
        <p:spPr>
          <a:xfrm>
            <a:off x="2850" y="8"/>
            <a:ext cx="6096000" cy="6858000"/>
          </a:xfrm>
          <a:prstGeom prst="rect">
            <a:avLst/>
          </a:prstGeom>
          <a:solidFill>
            <a:schemeClr val="l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 name="Google Shape;132;g7a9b64166d_16_27"/>
          <p:cNvSpPr txBox="1">
            <a:spLocks noGrp="1"/>
          </p:cNvSpPr>
          <p:nvPr>
            <p:ph type="title"/>
          </p:nvPr>
        </p:nvSpPr>
        <p:spPr>
          <a:xfrm>
            <a:off x="354000" y="1438333"/>
            <a:ext cx="5393700" cy="2385600"/>
          </a:xfrm>
          <a:prstGeom prst="rect">
            <a:avLst/>
          </a:prstGeom>
          <a:noFill/>
          <a:ln>
            <a:noFill/>
          </a:ln>
        </p:spPr>
        <p:txBody>
          <a:bodyPr spcFirstLastPara="1" wrap="square" lIns="121900" tIns="121900" rIns="121900" bIns="121900" anchor="b" anchorCtr="0">
            <a:noAutofit/>
          </a:bodyPr>
          <a:lstStyle>
            <a:lvl1pPr lvl="0" algn="ctr">
              <a:lnSpc>
                <a:spcPct val="100000"/>
              </a:lnSpc>
              <a:spcBef>
                <a:spcPts val="0"/>
              </a:spcBef>
              <a:spcAft>
                <a:spcPts val="0"/>
              </a:spcAft>
              <a:buClr>
                <a:schemeClr val="lt1"/>
              </a:buClr>
              <a:buSzPts val="6100"/>
              <a:buNone/>
              <a:defRPr sz="6100">
                <a:solidFill>
                  <a:schemeClr val="lt1"/>
                </a:solidFill>
              </a:defRPr>
            </a:lvl1pPr>
            <a:lvl2pPr lvl="1" algn="ctr">
              <a:lnSpc>
                <a:spcPct val="100000"/>
              </a:lnSpc>
              <a:spcBef>
                <a:spcPts val="0"/>
              </a:spcBef>
              <a:spcAft>
                <a:spcPts val="0"/>
              </a:spcAft>
              <a:buClr>
                <a:schemeClr val="lt1"/>
              </a:buClr>
              <a:buSzPts val="6100"/>
              <a:buNone/>
              <a:defRPr sz="6100">
                <a:solidFill>
                  <a:schemeClr val="lt1"/>
                </a:solidFill>
              </a:defRPr>
            </a:lvl2pPr>
            <a:lvl3pPr lvl="2" algn="ctr">
              <a:lnSpc>
                <a:spcPct val="100000"/>
              </a:lnSpc>
              <a:spcBef>
                <a:spcPts val="0"/>
              </a:spcBef>
              <a:spcAft>
                <a:spcPts val="0"/>
              </a:spcAft>
              <a:buClr>
                <a:schemeClr val="lt1"/>
              </a:buClr>
              <a:buSzPts val="6100"/>
              <a:buNone/>
              <a:defRPr sz="6100">
                <a:solidFill>
                  <a:schemeClr val="lt1"/>
                </a:solidFill>
              </a:defRPr>
            </a:lvl3pPr>
            <a:lvl4pPr lvl="3" algn="ctr">
              <a:lnSpc>
                <a:spcPct val="100000"/>
              </a:lnSpc>
              <a:spcBef>
                <a:spcPts val="0"/>
              </a:spcBef>
              <a:spcAft>
                <a:spcPts val="0"/>
              </a:spcAft>
              <a:buClr>
                <a:schemeClr val="lt1"/>
              </a:buClr>
              <a:buSzPts val="6100"/>
              <a:buNone/>
              <a:defRPr sz="6100">
                <a:solidFill>
                  <a:schemeClr val="lt1"/>
                </a:solidFill>
              </a:defRPr>
            </a:lvl4pPr>
            <a:lvl5pPr lvl="4" algn="ctr">
              <a:lnSpc>
                <a:spcPct val="100000"/>
              </a:lnSpc>
              <a:spcBef>
                <a:spcPts val="0"/>
              </a:spcBef>
              <a:spcAft>
                <a:spcPts val="0"/>
              </a:spcAft>
              <a:buClr>
                <a:schemeClr val="lt1"/>
              </a:buClr>
              <a:buSzPts val="6100"/>
              <a:buNone/>
              <a:defRPr sz="6100">
                <a:solidFill>
                  <a:schemeClr val="lt1"/>
                </a:solidFill>
              </a:defRPr>
            </a:lvl5pPr>
            <a:lvl6pPr lvl="5" algn="ctr">
              <a:lnSpc>
                <a:spcPct val="100000"/>
              </a:lnSpc>
              <a:spcBef>
                <a:spcPts val="0"/>
              </a:spcBef>
              <a:spcAft>
                <a:spcPts val="0"/>
              </a:spcAft>
              <a:buClr>
                <a:schemeClr val="lt1"/>
              </a:buClr>
              <a:buSzPts val="6100"/>
              <a:buNone/>
              <a:defRPr sz="6100">
                <a:solidFill>
                  <a:schemeClr val="lt1"/>
                </a:solidFill>
              </a:defRPr>
            </a:lvl6pPr>
            <a:lvl7pPr lvl="6" algn="ctr">
              <a:lnSpc>
                <a:spcPct val="100000"/>
              </a:lnSpc>
              <a:spcBef>
                <a:spcPts val="0"/>
              </a:spcBef>
              <a:spcAft>
                <a:spcPts val="0"/>
              </a:spcAft>
              <a:buClr>
                <a:schemeClr val="lt1"/>
              </a:buClr>
              <a:buSzPts val="6100"/>
              <a:buNone/>
              <a:defRPr sz="6100">
                <a:solidFill>
                  <a:schemeClr val="lt1"/>
                </a:solidFill>
              </a:defRPr>
            </a:lvl7pPr>
            <a:lvl8pPr lvl="7" algn="ctr">
              <a:lnSpc>
                <a:spcPct val="100000"/>
              </a:lnSpc>
              <a:spcBef>
                <a:spcPts val="0"/>
              </a:spcBef>
              <a:spcAft>
                <a:spcPts val="0"/>
              </a:spcAft>
              <a:buClr>
                <a:schemeClr val="lt1"/>
              </a:buClr>
              <a:buSzPts val="6100"/>
              <a:buNone/>
              <a:defRPr sz="6100">
                <a:solidFill>
                  <a:schemeClr val="lt1"/>
                </a:solidFill>
              </a:defRPr>
            </a:lvl8pPr>
            <a:lvl9pPr lvl="8" algn="ctr">
              <a:lnSpc>
                <a:spcPct val="100000"/>
              </a:lnSpc>
              <a:spcBef>
                <a:spcPts val="0"/>
              </a:spcBef>
              <a:spcAft>
                <a:spcPts val="0"/>
              </a:spcAft>
              <a:buClr>
                <a:schemeClr val="lt1"/>
              </a:buClr>
              <a:buSzPts val="6100"/>
              <a:buNone/>
              <a:defRPr sz="6100">
                <a:solidFill>
                  <a:schemeClr val="lt1"/>
                </a:solidFill>
              </a:defRPr>
            </a:lvl9pPr>
          </a:lstStyle>
          <a:p>
            <a:endParaRPr/>
          </a:p>
        </p:txBody>
      </p:sp>
      <p:sp>
        <p:nvSpPr>
          <p:cNvPr id="133" name="Google Shape;133;g7a9b64166d_16_27"/>
          <p:cNvSpPr txBox="1">
            <a:spLocks noGrp="1"/>
          </p:cNvSpPr>
          <p:nvPr>
            <p:ph type="subTitle" idx="1"/>
          </p:nvPr>
        </p:nvSpPr>
        <p:spPr>
          <a:xfrm>
            <a:off x="354000" y="3895201"/>
            <a:ext cx="5393700" cy="1794000"/>
          </a:xfrm>
          <a:prstGeom prst="rect">
            <a:avLst/>
          </a:prstGeom>
          <a:noFill/>
          <a:ln>
            <a:noFill/>
          </a:ln>
        </p:spPr>
        <p:txBody>
          <a:bodyPr spcFirstLastPara="1" wrap="square" lIns="121900" tIns="121900" rIns="121900" bIns="121900" anchor="t" anchorCtr="0">
            <a:noAutofit/>
          </a:bodyPr>
          <a:lstStyle>
            <a:lvl1pPr lvl="0" algn="ctr">
              <a:lnSpc>
                <a:spcPct val="100000"/>
              </a:lnSpc>
              <a:spcBef>
                <a:spcPts val="0"/>
              </a:spcBef>
              <a:spcAft>
                <a:spcPts val="0"/>
              </a:spcAft>
              <a:buClr>
                <a:schemeClr val="lt1"/>
              </a:buClr>
              <a:buSzPts val="2500"/>
              <a:buNone/>
              <a:defRPr sz="2500">
                <a:solidFill>
                  <a:schemeClr val="lt1"/>
                </a:solidFill>
              </a:defRPr>
            </a:lvl1pPr>
            <a:lvl2pPr lvl="1" algn="ctr">
              <a:lnSpc>
                <a:spcPct val="100000"/>
              </a:lnSpc>
              <a:spcBef>
                <a:spcPts val="0"/>
              </a:spcBef>
              <a:spcAft>
                <a:spcPts val="0"/>
              </a:spcAft>
              <a:buClr>
                <a:schemeClr val="lt1"/>
              </a:buClr>
              <a:buSzPts val="2500"/>
              <a:buNone/>
              <a:defRPr sz="2500">
                <a:solidFill>
                  <a:schemeClr val="lt1"/>
                </a:solidFill>
              </a:defRPr>
            </a:lvl2pPr>
            <a:lvl3pPr lvl="2" algn="ctr">
              <a:lnSpc>
                <a:spcPct val="100000"/>
              </a:lnSpc>
              <a:spcBef>
                <a:spcPts val="0"/>
              </a:spcBef>
              <a:spcAft>
                <a:spcPts val="0"/>
              </a:spcAft>
              <a:buClr>
                <a:schemeClr val="lt1"/>
              </a:buClr>
              <a:buSzPts val="2500"/>
              <a:buNone/>
              <a:defRPr sz="2500">
                <a:solidFill>
                  <a:schemeClr val="lt1"/>
                </a:solidFill>
              </a:defRPr>
            </a:lvl3pPr>
            <a:lvl4pPr lvl="3" algn="ctr">
              <a:lnSpc>
                <a:spcPct val="100000"/>
              </a:lnSpc>
              <a:spcBef>
                <a:spcPts val="0"/>
              </a:spcBef>
              <a:spcAft>
                <a:spcPts val="0"/>
              </a:spcAft>
              <a:buClr>
                <a:schemeClr val="lt1"/>
              </a:buClr>
              <a:buSzPts val="2500"/>
              <a:buNone/>
              <a:defRPr sz="2500">
                <a:solidFill>
                  <a:schemeClr val="lt1"/>
                </a:solidFill>
              </a:defRPr>
            </a:lvl4pPr>
            <a:lvl5pPr lvl="4" algn="ctr">
              <a:lnSpc>
                <a:spcPct val="100000"/>
              </a:lnSpc>
              <a:spcBef>
                <a:spcPts val="0"/>
              </a:spcBef>
              <a:spcAft>
                <a:spcPts val="0"/>
              </a:spcAft>
              <a:buClr>
                <a:schemeClr val="lt1"/>
              </a:buClr>
              <a:buSzPts val="2500"/>
              <a:buNone/>
              <a:defRPr sz="2500">
                <a:solidFill>
                  <a:schemeClr val="lt1"/>
                </a:solidFill>
              </a:defRPr>
            </a:lvl5pPr>
            <a:lvl6pPr lvl="5" algn="ctr">
              <a:lnSpc>
                <a:spcPct val="100000"/>
              </a:lnSpc>
              <a:spcBef>
                <a:spcPts val="0"/>
              </a:spcBef>
              <a:spcAft>
                <a:spcPts val="0"/>
              </a:spcAft>
              <a:buClr>
                <a:schemeClr val="lt1"/>
              </a:buClr>
              <a:buSzPts val="2500"/>
              <a:buNone/>
              <a:defRPr sz="2500">
                <a:solidFill>
                  <a:schemeClr val="lt1"/>
                </a:solidFill>
              </a:defRPr>
            </a:lvl6pPr>
            <a:lvl7pPr lvl="6" algn="ctr">
              <a:lnSpc>
                <a:spcPct val="100000"/>
              </a:lnSpc>
              <a:spcBef>
                <a:spcPts val="0"/>
              </a:spcBef>
              <a:spcAft>
                <a:spcPts val="0"/>
              </a:spcAft>
              <a:buClr>
                <a:schemeClr val="lt1"/>
              </a:buClr>
              <a:buSzPts val="2500"/>
              <a:buNone/>
              <a:defRPr sz="2500">
                <a:solidFill>
                  <a:schemeClr val="lt1"/>
                </a:solidFill>
              </a:defRPr>
            </a:lvl7pPr>
            <a:lvl8pPr lvl="7" algn="ctr">
              <a:lnSpc>
                <a:spcPct val="100000"/>
              </a:lnSpc>
              <a:spcBef>
                <a:spcPts val="0"/>
              </a:spcBef>
              <a:spcAft>
                <a:spcPts val="0"/>
              </a:spcAft>
              <a:buClr>
                <a:schemeClr val="lt1"/>
              </a:buClr>
              <a:buSzPts val="2500"/>
              <a:buNone/>
              <a:defRPr sz="2500">
                <a:solidFill>
                  <a:schemeClr val="lt1"/>
                </a:solidFill>
              </a:defRPr>
            </a:lvl8pPr>
            <a:lvl9pPr lvl="8" algn="ctr">
              <a:lnSpc>
                <a:spcPct val="100000"/>
              </a:lnSpc>
              <a:spcBef>
                <a:spcPts val="0"/>
              </a:spcBef>
              <a:spcAft>
                <a:spcPts val="0"/>
              </a:spcAft>
              <a:buClr>
                <a:schemeClr val="lt1"/>
              </a:buClr>
              <a:buSzPts val="2500"/>
              <a:buNone/>
              <a:defRPr sz="2500">
                <a:solidFill>
                  <a:schemeClr val="lt1"/>
                </a:solidFill>
              </a:defRPr>
            </a:lvl9pPr>
          </a:lstStyle>
          <a:p>
            <a:endParaRPr/>
          </a:p>
        </p:txBody>
      </p:sp>
      <p:sp>
        <p:nvSpPr>
          <p:cNvPr id="134" name="Google Shape;134;g7a9b64166d_16_27"/>
          <p:cNvSpPr txBox="1">
            <a:spLocks noGrp="1"/>
          </p:cNvSpPr>
          <p:nvPr>
            <p:ph type="body" idx="2"/>
          </p:nvPr>
        </p:nvSpPr>
        <p:spPr>
          <a:xfrm>
            <a:off x="631800" y="965550"/>
            <a:ext cx="5115900" cy="4926900"/>
          </a:xfrm>
          <a:prstGeom prst="rect">
            <a:avLst/>
          </a:prstGeom>
          <a:noFill/>
          <a:ln>
            <a:noFill/>
          </a:ln>
        </p:spPr>
        <p:txBody>
          <a:bodyPr spcFirstLastPara="1" wrap="square" lIns="121900" tIns="121900" rIns="121900" bIns="121900" anchor="ctr" anchorCtr="0">
            <a:noAutofit/>
          </a:bodyPr>
          <a:lstStyle>
            <a:lvl1pPr marL="457200" lvl="0" indent="-381000" algn="l">
              <a:lnSpc>
                <a:spcPct val="115000"/>
              </a:lnSpc>
              <a:spcBef>
                <a:spcPts val="0"/>
              </a:spcBef>
              <a:spcAft>
                <a:spcPts val="0"/>
              </a:spcAft>
              <a:buSzPts val="2400"/>
              <a:buChar char="●"/>
              <a:defRPr/>
            </a:lvl1pPr>
            <a:lvl2pPr marL="914400" lvl="1" indent="-349250" algn="l">
              <a:lnSpc>
                <a:spcPct val="115000"/>
              </a:lnSpc>
              <a:spcBef>
                <a:spcPts val="2100"/>
              </a:spcBef>
              <a:spcAft>
                <a:spcPts val="0"/>
              </a:spcAft>
              <a:buSzPts val="1900"/>
              <a:buChar char="○"/>
              <a:defRPr/>
            </a:lvl2pPr>
            <a:lvl3pPr marL="1371600" lvl="2" indent="-349250" algn="l">
              <a:lnSpc>
                <a:spcPct val="115000"/>
              </a:lnSpc>
              <a:spcBef>
                <a:spcPts val="2100"/>
              </a:spcBef>
              <a:spcAft>
                <a:spcPts val="0"/>
              </a:spcAft>
              <a:buSzPts val="1900"/>
              <a:buChar char="■"/>
              <a:defRPr/>
            </a:lvl3pPr>
            <a:lvl4pPr marL="1828800" lvl="3" indent="-349250" algn="l">
              <a:lnSpc>
                <a:spcPct val="115000"/>
              </a:lnSpc>
              <a:spcBef>
                <a:spcPts val="2100"/>
              </a:spcBef>
              <a:spcAft>
                <a:spcPts val="0"/>
              </a:spcAft>
              <a:buSzPts val="1900"/>
              <a:buChar char="●"/>
              <a:defRPr/>
            </a:lvl4pPr>
            <a:lvl5pPr marL="2286000" lvl="4" indent="-349250" algn="l">
              <a:lnSpc>
                <a:spcPct val="115000"/>
              </a:lnSpc>
              <a:spcBef>
                <a:spcPts val="2100"/>
              </a:spcBef>
              <a:spcAft>
                <a:spcPts val="0"/>
              </a:spcAft>
              <a:buSzPts val="1900"/>
              <a:buChar char="○"/>
              <a:defRPr/>
            </a:lvl5pPr>
            <a:lvl6pPr marL="2743200" lvl="5" indent="-349250" algn="l">
              <a:lnSpc>
                <a:spcPct val="115000"/>
              </a:lnSpc>
              <a:spcBef>
                <a:spcPts val="2100"/>
              </a:spcBef>
              <a:spcAft>
                <a:spcPts val="0"/>
              </a:spcAft>
              <a:buSzPts val="1900"/>
              <a:buChar char="■"/>
              <a:defRPr/>
            </a:lvl6pPr>
            <a:lvl7pPr marL="3200400" lvl="6" indent="-349250" algn="l">
              <a:lnSpc>
                <a:spcPct val="115000"/>
              </a:lnSpc>
              <a:spcBef>
                <a:spcPts val="2100"/>
              </a:spcBef>
              <a:spcAft>
                <a:spcPts val="0"/>
              </a:spcAft>
              <a:buSzPts val="1900"/>
              <a:buChar char="●"/>
              <a:defRPr/>
            </a:lvl7pPr>
            <a:lvl8pPr marL="3657600" lvl="7" indent="-349250" algn="l">
              <a:lnSpc>
                <a:spcPct val="115000"/>
              </a:lnSpc>
              <a:spcBef>
                <a:spcPts val="2100"/>
              </a:spcBef>
              <a:spcAft>
                <a:spcPts val="0"/>
              </a:spcAft>
              <a:buSzPts val="1900"/>
              <a:buChar char="○"/>
              <a:defRPr/>
            </a:lvl8pPr>
            <a:lvl9pPr marL="4114800" lvl="8" indent="-349250" algn="l">
              <a:lnSpc>
                <a:spcPct val="115000"/>
              </a:lnSpc>
              <a:spcBef>
                <a:spcPts val="2100"/>
              </a:spcBef>
              <a:spcAft>
                <a:spcPts val="2100"/>
              </a:spcAft>
              <a:buSzPts val="1900"/>
              <a:buChar char="■"/>
              <a:defRPr/>
            </a:lvl9pPr>
          </a:lstStyle>
          <a:p>
            <a:endParaRPr/>
          </a:p>
        </p:txBody>
      </p:sp>
      <p:sp>
        <p:nvSpPr>
          <p:cNvPr id="135" name="Google Shape;135;g7a9b64166d_16_27"/>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Source Code Pro"/>
                <a:ea typeface="Source Code Pro"/>
                <a:cs typeface="Source Code Pro"/>
                <a:sym typeface="Source Code Pro"/>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Source Code Pro"/>
                <a:ea typeface="Source Code Pro"/>
                <a:cs typeface="Source Code Pro"/>
                <a:sym typeface="Source Code Pro"/>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Source Code Pro"/>
                <a:ea typeface="Source Code Pro"/>
                <a:cs typeface="Source Code Pro"/>
                <a:sym typeface="Source Code Pro"/>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Source Code Pro"/>
                <a:ea typeface="Source Code Pro"/>
                <a:cs typeface="Source Code Pro"/>
                <a:sym typeface="Source Code Pro"/>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Source Code Pro"/>
                <a:ea typeface="Source Code Pro"/>
                <a:cs typeface="Source Code Pro"/>
                <a:sym typeface="Source Code Pro"/>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Source Code Pro"/>
                <a:ea typeface="Source Code Pro"/>
                <a:cs typeface="Source Code Pro"/>
                <a:sym typeface="Source Code Pro"/>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Source Code Pro"/>
                <a:ea typeface="Source Code Pro"/>
                <a:cs typeface="Source Code Pro"/>
                <a:sym typeface="Source Code Pro"/>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Source Code Pro"/>
                <a:ea typeface="Source Code Pro"/>
                <a:cs typeface="Source Code Pro"/>
                <a:sym typeface="Source Code Pro"/>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Source Code Pro"/>
                <a:ea typeface="Source Code Pro"/>
                <a:cs typeface="Source Code Pro"/>
                <a:sym typeface="Source Code Pro"/>
              </a:defRPr>
            </a:lvl9pPr>
          </a:lstStyle>
          <a:p>
            <a:pPr marL="0" lvl="0" indent="0" algn="r" rtl="0">
              <a:spcBef>
                <a:spcPts val="0"/>
              </a:spcBef>
              <a:spcAft>
                <a:spcPts val="0"/>
              </a:spcAft>
              <a:buNone/>
            </a:pPr>
            <a:fld id="{00000000-1234-1234-1234-123412341234}" type="slidenum">
              <a:rPr lang="en-US"/>
              <a:t>‹#›</a:t>
            </a:fld>
            <a:endParaRPr/>
          </a:p>
        </p:txBody>
      </p:sp>
      <p:sp>
        <p:nvSpPr>
          <p:cNvPr id="136" name="Google Shape;136;g7a9b64166d_16_27"/>
          <p:cNvSpPr txBox="1">
            <a:spLocks noGrp="1"/>
          </p:cNvSpPr>
          <p:nvPr>
            <p:ph type="title" idx="3"/>
          </p:nvPr>
        </p:nvSpPr>
        <p:spPr>
          <a:xfrm>
            <a:off x="6485650" y="1236333"/>
            <a:ext cx="5393700" cy="2385600"/>
          </a:xfrm>
          <a:prstGeom prst="rect">
            <a:avLst/>
          </a:prstGeom>
          <a:noFill/>
          <a:ln>
            <a:noFill/>
          </a:ln>
        </p:spPr>
        <p:txBody>
          <a:bodyPr spcFirstLastPara="1" wrap="square" lIns="121900" tIns="121900" rIns="121900" bIns="121900" anchor="b" anchorCtr="0">
            <a:noAutofit/>
          </a:bodyPr>
          <a:lstStyle>
            <a:lvl1pPr lvl="0" algn="ctr">
              <a:lnSpc>
                <a:spcPct val="100000"/>
              </a:lnSpc>
              <a:spcBef>
                <a:spcPts val="0"/>
              </a:spcBef>
              <a:spcAft>
                <a:spcPts val="0"/>
              </a:spcAft>
              <a:buClr>
                <a:schemeClr val="lt1"/>
              </a:buClr>
              <a:buSzPts val="6100"/>
              <a:buNone/>
              <a:defRPr sz="6100">
                <a:solidFill>
                  <a:schemeClr val="lt1"/>
                </a:solidFill>
              </a:defRPr>
            </a:lvl1pPr>
            <a:lvl2pPr lvl="1" algn="ctr">
              <a:lnSpc>
                <a:spcPct val="100000"/>
              </a:lnSpc>
              <a:spcBef>
                <a:spcPts val="0"/>
              </a:spcBef>
              <a:spcAft>
                <a:spcPts val="0"/>
              </a:spcAft>
              <a:buClr>
                <a:schemeClr val="lt1"/>
              </a:buClr>
              <a:buSzPts val="6100"/>
              <a:buNone/>
              <a:defRPr sz="6100">
                <a:solidFill>
                  <a:schemeClr val="lt1"/>
                </a:solidFill>
              </a:defRPr>
            </a:lvl2pPr>
            <a:lvl3pPr lvl="2" algn="ctr">
              <a:lnSpc>
                <a:spcPct val="100000"/>
              </a:lnSpc>
              <a:spcBef>
                <a:spcPts val="0"/>
              </a:spcBef>
              <a:spcAft>
                <a:spcPts val="0"/>
              </a:spcAft>
              <a:buClr>
                <a:schemeClr val="lt1"/>
              </a:buClr>
              <a:buSzPts val="6100"/>
              <a:buNone/>
              <a:defRPr sz="6100">
                <a:solidFill>
                  <a:schemeClr val="lt1"/>
                </a:solidFill>
              </a:defRPr>
            </a:lvl3pPr>
            <a:lvl4pPr lvl="3" algn="ctr">
              <a:lnSpc>
                <a:spcPct val="100000"/>
              </a:lnSpc>
              <a:spcBef>
                <a:spcPts val="0"/>
              </a:spcBef>
              <a:spcAft>
                <a:spcPts val="0"/>
              </a:spcAft>
              <a:buClr>
                <a:schemeClr val="lt1"/>
              </a:buClr>
              <a:buSzPts val="6100"/>
              <a:buNone/>
              <a:defRPr sz="6100">
                <a:solidFill>
                  <a:schemeClr val="lt1"/>
                </a:solidFill>
              </a:defRPr>
            </a:lvl4pPr>
            <a:lvl5pPr lvl="4" algn="ctr">
              <a:lnSpc>
                <a:spcPct val="100000"/>
              </a:lnSpc>
              <a:spcBef>
                <a:spcPts val="0"/>
              </a:spcBef>
              <a:spcAft>
                <a:spcPts val="0"/>
              </a:spcAft>
              <a:buClr>
                <a:schemeClr val="lt1"/>
              </a:buClr>
              <a:buSzPts val="6100"/>
              <a:buNone/>
              <a:defRPr sz="6100">
                <a:solidFill>
                  <a:schemeClr val="lt1"/>
                </a:solidFill>
              </a:defRPr>
            </a:lvl5pPr>
            <a:lvl6pPr lvl="5" algn="ctr">
              <a:lnSpc>
                <a:spcPct val="100000"/>
              </a:lnSpc>
              <a:spcBef>
                <a:spcPts val="0"/>
              </a:spcBef>
              <a:spcAft>
                <a:spcPts val="0"/>
              </a:spcAft>
              <a:buClr>
                <a:schemeClr val="lt1"/>
              </a:buClr>
              <a:buSzPts val="6100"/>
              <a:buNone/>
              <a:defRPr sz="6100">
                <a:solidFill>
                  <a:schemeClr val="lt1"/>
                </a:solidFill>
              </a:defRPr>
            </a:lvl6pPr>
            <a:lvl7pPr lvl="6" algn="ctr">
              <a:lnSpc>
                <a:spcPct val="100000"/>
              </a:lnSpc>
              <a:spcBef>
                <a:spcPts val="0"/>
              </a:spcBef>
              <a:spcAft>
                <a:spcPts val="0"/>
              </a:spcAft>
              <a:buClr>
                <a:schemeClr val="lt1"/>
              </a:buClr>
              <a:buSzPts val="6100"/>
              <a:buNone/>
              <a:defRPr sz="6100">
                <a:solidFill>
                  <a:schemeClr val="lt1"/>
                </a:solidFill>
              </a:defRPr>
            </a:lvl7pPr>
            <a:lvl8pPr lvl="7" algn="ctr">
              <a:lnSpc>
                <a:spcPct val="100000"/>
              </a:lnSpc>
              <a:spcBef>
                <a:spcPts val="0"/>
              </a:spcBef>
              <a:spcAft>
                <a:spcPts val="0"/>
              </a:spcAft>
              <a:buClr>
                <a:schemeClr val="lt1"/>
              </a:buClr>
              <a:buSzPts val="6100"/>
              <a:buNone/>
              <a:defRPr sz="6100">
                <a:solidFill>
                  <a:schemeClr val="lt1"/>
                </a:solidFill>
              </a:defRPr>
            </a:lvl8pPr>
            <a:lvl9pPr lvl="8" algn="ctr">
              <a:lnSpc>
                <a:spcPct val="100000"/>
              </a:lnSpc>
              <a:spcBef>
                <a:spcPts val="0"/>
              </a:spcBef>
              <a:spcAft>
                <a:spcPts val="0"/>
              </a:spcAft>
              <a:buClr>
                <a:schemeClr val="lt1"/>
              </a:buClr>
              <a:buSzPts val="6100"/>
              <a:buNone/>
              <a:defRPr sz="6100">
                <a:solidFill>
                  <a:schemeClr val="lt1"/>
                </a:solidFill>
              </a:defRPr>
            </a:lvl9pPr>
          </a:lstStyle>
          <a:p>
            <a:endParaRPr/>
          </a:p>
        </p:txBody>
      </p:sp>
      <p:sp>
        <p:nvSpPr>
          <p:cNvPr id="137" name="Google Shape;137;g7a9b64166d_16_27"/>
          <p:cNvSpPr txBox="1">
            <a:spLocks noGrp="1"/>
          </p:cNvSpPr>
          <p:nvPr>
            <p:ph type="subTitle" idx="4"/>
          </p:nvPr>
        </p:nvSpPr>
        <p:spPr>
          <a:xfrm>
            <a:off x="6485650" y="3895201"/>
            <a:ext cx="5393700" cy="1794000"/>
          </a:xfrm>
          <a:prstGeom prst="rect">
            <a:avLst/>
          </a:prstGeom>
          <a:noFill/>
          <a:ln>
            <a:noFill/>
          </a:ln>
        </p:spPr>
        <p:txBody>
          <a:bodyPr spcFirstLastPara="1" wrap="square" lIns="121900" tIns="121900" rIns="121900" bIns="121900" anchor="t" anchorCtr="0">
            <a:noAutofit/>
          </a:bodyPr>
          <a:lstStyle>
            <a:lvl1pPr lvl="0" algn="ctr">
              <a:lnSpc>
                <a:spcPct val="100000"/>
              </a:lnSpc>
              <a:spcBef>
                <a:spcPts val="0"/>
              </a:spcBef>
              <a:spcAft>
                <a:spcPts val="0"/>
              </a:spcAft>
              <a:buClr>
                <a:schemeClr val="lt1"/>
              </a:buClr>
              <a:buSzPts val="2500"/>
              <a:buNone/>
              <a:defRPr sz="2500">
                <a:solidFill>
                  <a:schemeClr val="lt1"/>
                </a:solidFill>
              </a:defRPr>
            </a:lvl1pPr>
            <a:lvl2pPr lvl="1" algn="ctr">
              <a:lnSpc>
                <a:spcPct val="100000"/>
              </a:lnSpc>
              <a:spcBef>
                <a:spcPts val="0"/>
              </a:spcBef>
              <a:spcAft>
                <a:spcPts val="0"/>
              </a:spcAft>
              <a:buClr>
                <a:schemeClr val="lt1"/>
              </a:buClr>
              <a:buSzPts val="2500"/>
              <a:buNone/>
              <a:defRPr sz="2500">
                <a:solidFill>
                  <a:schemeClr val="lt1"/>
                </a:solidFill>
              </a:defRPr>
            </a:lvl2pPr>
            <a:lvl3pPr lvl="2" algn="ctr">
              <a:lnSpc>
                <a:spcPct val="100000"/>
              </a:lnSpc>
              <a:spcBef>
                <a:spcPts val="0"/>
              </a:spcBef>
              <a:spcAft>
                <a:spcPts val="0"/>
              </a:spcAft>
              <a:buClr>
                <a:schemeClr val="lt1"/>
              </a:buClr>
              <a:buSzPts val="2500"/>
              <a:buNone/>
              <a:defRPr sz="2500">
                <a:solidFill>
                  <a:schemeClr val="lt1"/>
                </a:solidFill>
              </a:defRPr>
            </a:lvl3pPr>
            <a:lvl4pPr lvl="3" algn="ctr">
              <a:lnSpc>
                <a:spcPct val="100000"/>
              </a:lnSpc>
              <a:spcBef>
                <a:spcPts val="0"/>
              </a:spcBef>
              <a:spcAft>
                <a:spcPts val="0"/>
              </a:spcAft>
              <a:buClr>
                <a:schemeClr val="lt1"/>
              </a:buClr>
              <a:buSzPts val="2500"/>
              <a:buNone/>
              <a:defRPr sz="2500">
                <a:solidFill>
                  <a:schemeClr val="lt1"/>
                </a:solidFill>
              </a:defRPr>
            </a:lvl4pPr>
            <a:lvl5pPr lvl="4" algn="ctr">
              <a:lnSpc>
                <a:spcPct val="100000"/>
              </a:lnSpc>
              <a:spcBef>
                <a:spcPts val="0"/>
              </a:spcBef>
              <a:spcAft>
                <a:spcPts val="0"/>
              </a:spcAft>
              <a:buClr>
                <a:schemeClr val="lt1"/>
              </a:buClr>
              <a:buSzPts val="2500"/>
              <a:buNone/>
              <a:defRPr sz="2500">
                <a:solidFill>
                  <a:schemeClr val="lt1"/>
                </a:solidFill>
              </a:defRPr>
            </a:lvl5pPr>
            <a:lvl6pPr lvl="5" algn="ctr">
              <a:lnSpc>
                <a:spcPct val="100000"/>
              </a:lnSpc>
              <a:spcBef>
                <a:spcPts val="0"/>
              </a:spcBef>
              <a:spcAft>
                <a:spcPts val="0"/>
              </a:spcAft>
              <a:buClr>
                <a:schemeClr val="lt1"/>
              </a:buClr>
              <a:buSzPts val="2500"/>
              <a:buNone/>
              <a:defRPr sz="2500">
                <a:solidFill>
                  <a:schemeClr val="lt1"/>
                </a:solidFill>
              </a:defRPr>
            </a:lvl6pPr>
            <a:lvl7pPr lvl="6" algn="ctr">
              <a:lnSpc>
                <a:spcPct val="100000"/>
              </a:lnSpc>
              <a:spcBef>
                <a:spcPts val="0"/>
              </a:spcBef>
              <a:spcAft>
                <a:spcPts val="0"/>
              </a:spcAft>
              <a:buClr>
                <a:schemeClr val="lt1"/>
              </a:buClr>
              <a:buSzPts val="2500"/>
              <a:buNone/>
              <a:defRPr sz="2500">
                <a:solidFill>
                  <a:schemeClr val="lt1"/>
                </a:solidFill>
              </a:defRPr>
            </a:lvl7pPr>
            <a:lvl8pPr lvl="7" algn="ctr">
              <a:lnSpc>
                <a:spcPct val="100000"/>
              </a:lnSpc>
              <a:spcBef>
                <a:spcPts val="0"/>
              </a:spcBef>
              <a:spcAft>
                <a:spcPts val="0"/>
              </a:spcAft>
              <a:buClr>
                <a:schemeClr val="lt1"/>
              </a:buClr>
              <a:buSzPts val="2500"/>
              <a:buNone/>
              <a:defRPr sz="2500">
                <a:solidFill>
                  <a:schemeClr val="lt1"/>
                </a:solidFill>
              </a:defRPr>
            </a:lvl8pPr>
            <a:lvl9pPr lvl="8" algn="ctr">
              <a:lnSpc>
                <a:spcPct val="100000"/>
              </a:lnSpc>
              <a:spcBef>
                <a:spcPts val="0"/>
              </a:spcBef>
              <a:spcAft>
                <a:spcPts val="0"/>
              </a:spcAft>
              <a:buClr>
                <a:schemeClr val="lt1"/>
              </a:buClr>
              <a:buSzPts val="2500"/>
              <a:buNone/>
              <a:defRPr sz="2500">
                <a:solidFill>
                  <a:schemeClr val="lt1"/>
                </a:solidFill>
              </a:defRPr>
            </a:lvl9pPr>
          </a:lstStyle>
          <a:p>
            <a:endParaRPr/>
          </a:p>
        </p:txBody>
      </p:sp>
      <p:pic>
        <p:nvPicPr>
          <p:cNvPr id="138" name="Google Shape;138;g7a9b64166d_16_27"/>
          <p:cNvPicPr preferRelativeResize="0"/>
          <p:nvPr/>
        </p:nvPicPr>
        <p:blipFill rotWithShape="1">
          <a:blip r:embed="rId2">
            <a:alphaModFix amt="61000"/>
          </a:blip>
          <a:srcRect/>
          <a:stretch/>
        </p:blipFill>
        <p:spPr>
          <a:xfrm>
            <a:off x="111350" y="6033175"/>
            <a:ext cx="626448" cy="824823"/>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139"/>
        <p:cNvGrpSpPr/>
        <p:nvPr/>
      </p:nvGrpSpPr>
      <p:grpSpPr>
        <a:xfrm>
          <a:off x="0" y="0"/>
          <a:ext cx="0" cy="0"/>
          <a:chOff x="0" y="0"/>
          <a:chExt cx="0" cy="0"/>
        </a:xfrm>
      </p:grpSpPr>
      <p:sp>
        <p:nvSpPr>
          <p:cNvPr id="140" name="Google Shape;140;g7a9b64166d_16_36"/>
          <p:cNvSpPr txBox="1">
            <a:spLocks noGrp="1"/>
          </p:cNvSpPr>
          <p:nvPr>
            <p:ph type="title"/>
          </p:nvPr>
        </p:nvSpPr>
        <p:spPr>
          <a:xfrm>
            <a:off x="839788" y="365125"/>
            <a:ext cx="10515600" cy="13257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4000"/>
              <a:buNone/>
              <a:defRPr/>
            </a:lvl2pPr>
            <a:lvl3pPr lvl="2" algn="l">
              <a:lnSpc>
                <a:spcPct val="100000"/>
              </a:lnSpc>
              <a:spcBef>
                <a:spcPts val="0"/>
              </a:spcBef>
              <a:spcAft>
                <a:spcPts val="0"/>
              </a:spcAft>
              <a:buSzPts val="4000"/>
              <a:buNone/>
              <a:defRPr/>
            </a:lvl3pPr>
            <a:lvl4pPr lvl="3" algn="l">
              <a:lnSpc>
                <a:spcPct val="100000"/>
              </a:lnSpc>
              <a:spcBef>
                <a:spcPts val="0"/>
              </a:spcBef>
              <a:spcAft>
                <a:spcPts val="0"/>
              </a:spcAft>
              <a:buSzPts val="4000"/>
              <a:buNone/>
              <a:defRPr/>
            </a:lvl4pPr>
            <a:lvl5pPr lvl="4" algn="l">
              <a:lnSpc>
                <a:spcPct val="100000"/>
              </a:lnSpc>
              <a:spcBef>
                <a:spcPts val="0"/>
              </a:spcBef>
              <a:spcAft>
                <a:spcPts val="0"/>
              </a:spcAft>
              <a:buSzPts val="4000"/>
              <a:buNone/>
              <a:defRPr/>
            </a:lvl5pPr>
            <a:lvl6pPr lvl="5" algn="l">
              <a:lnSpc>
                <a:spcPct val="100000"/>
              </a:lnSpc>
              <a:spcBef>
                <a:spcPts val="0"/>
              </a:spcBef>
              <a:spcAft>
                <a:spcPts val="0"/>
              </a:spcAft>
              <a:buSzPts val="4000"/>
              <a:buNone/>
              <a:defRPr/>
            </a:lvl6pPr>
            <a:lvl7pPr lvl="6" algn="l">
              <a:lnSpc>
                <a:spcPct val="100000"/>
              </a:lnSpc>
              <a:spcBef>
                <a:spcPts val="0"/>
              </a:spcBef>
              <a:spcAft>
                <a:spcPts val="0"/>
              </a:spcAft>
              <a:buSzPts val="4000"/>
              <a:buNone/>
              <a:defRPr/>
            </a:lvl7pPr>
            <a:lvl8pPr lvl="7" algn="l">
              <a:lnSpc>
                <a:spcPct val="100000"/>
              </a:lnSpc>
              <a:spcBef>
                <a:spcPts val="0"/>
              </a:spcBef>
              <a:spcAft>
                <a:spcPts val="0"/>
              </a:spcAft>
              <a:buSzPts val="4000"/>
              <a:buNone/>
              <a:defRPr/>
            </a:lvl8pPr>
            <a:lvl9pPr lvl="8" algn="l">
              <a:lnSpc>
                <a:spcPct val="100000"/>
              </a:lnSpc>
              <a:spcBef>
                <a:spcPts val="0"/>
              </a:spcBef>
              <a:spcAft>
                <a:spcPts val="0"/>
              </a:spcAft>
              <a:buSzPts val="4000"/>
              <a:buNone/>
              <a:defRPr/>
            </a:lvl9pPr>
          </a:lstStyle>
          <a:p>
            <a:endParaRPr/>
          </a:p>
        </p:txBody>
      </p:sp>
      <p:sp>
        <p:nvSpPr>
          <p:cNvPr id="141" name="Google Shape;141;g7a9b64166d_16_36"/>
          <p:cNvSpPr txBox="1">
            <a:spLocks noGrp="1"/>
          </p:cNvSpPr>
          <p:nvPr>
            <p:ph type="body" idx="1"/>
          </p:nvPr>
        </p:nvSpPr>
        <p:spPr>
          <a:xfrm>
            <a:off x="839788" y="1681163"/>
            <a:ext cx="5157900" cy="823800"/>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2100"/>
              </a:spcBef>
              <a:spcAft>
                <a:spcPts val="0"/>
              </a:spcAft>
              <a:buClr>
                <a:schemeClr val="dk1"/>
              </a:buClr>
              <a:buSzPts val="2000"/>
              <a:buNone/>
              <a:defRPr sz="2000" b="1"/>
            </a:lvl2pPr>
            <a:lvl3pPr marL="1371600" lvl="2" indent="-228600" algn="l">
              <a:lnSpc>
                <a:spcPct val="90000"/>
              </a:lnSpc>
              <a:spcBef>
                <a:spcPts val="2100"/>
              </a:spcBef>
              <a:spcAft>
                <a:spcPts val="0"/>
              </a:spcAft>
              <a:buClr>
                <a:schemeClr val="dk1"/>
              </a:buClr>
              <a:buSzPts val="1800"/>
              <a:buNone/>
              <a:defRPr sz="1800" b="1"/>
            </a:lvl3pPr>
            <a:lvl4pPr marL="1828800" lvl="3" indent="-228600" algn="l">
              <a:lnSpc>
                <a:spcPct val="90000"/>
              </a:lnSpc>
              <a:spcBef>
                <a:spcPts val="2100"/>
              </a:spcBef>
              <a:spcAft>
                <a:spcPts val="0"/>
              </a:spcAft>
              <a:buClr>
                <a:schemeClr val="dk1"/>
              </a:buClr>
              <a:buSzPts val="1600"/>
              <a:buNone/>
              <a:defRPr sz="1600" b="1"/>
            </a:lvl4pPr>
            <a:lvl5pPr marL="2286000" lvl="4" indent="-228600" algn="l">
              <a:lnSpc>
                <a:spcPct val="90000"/>
              </a:lnSpc>
              <a:spcBef>
                <a:spcPts val="2100"/>
              </a:spcBef>
              <a:spcAft>
                <a:spcPts val="0"/>
              </a:spcAft>
              <a:buClr>
                <a:schemeClr val="dk1"/>
              </a:buClr>
              <a:buSzPts val="1600"/>
              <a:buNone/>
              <a:defRPr sz="1600" b="1"/>
            </a:lvl5pPr>
            <a:lvl6pPr marL="2743200" lvl="5" indent="-228600" algn="l">
              <a:lnSpc>
                <a:spcPct val="90000"/>
              </a:lnSpc>
              <a:spcBef>
                <a:spcPts val="2100"/>
              </a:spcBef>
              <a:spcAft>
                <a:spcPts val="0"/>
              </a:spcAft>
              <a:buClr>
                <a:schemeClr val="dk1"/>
              </a:buClr>
              <a:buSzPts val="1600"/>
              <a:buNone/>
              <a:defRPr sz="1600" b="1"/>
            </a:lvl6pPr>
            <a:lvl7pPr marL="3200400" lvl="6" indent="-228600" algn="l">
              <a:lnSpc>
                <a:spcPct val="90000"/>
              </a:lnSpc>
              <a:spcBef>
                <a:spcPts val="2100"/>
              </a:spcBef>
              <a:spcAft>
                <a:spcPts val="0"/>
              </a:spcAft>
              <a:buClr>
                <a:schemeClr val="dk1"/>
              </a:buClr>
              <a:buSzPts val="1600"/>
              <a:buNone/>
              <a:defRPr sz="1600" b="1"/>
            </a:lvl7pPr>
            <a:lvl8pPr marL="3657600" lvl="7" indent="-228600" algn="l">
              <a:lnSpc>
                <a:spcPct val="90000"/>
              </a:lnSpc>
              <a:spcBef>
                <a:spcPts val="2100"/>
              </a:spcBef>
              <a:spcAft>
                <a:spcPts val="0"/>
              </a:spcAft>
              <a:buClr>
                <a:schemeClr val="dk1"/>
              </a:buClr>
              <a:buSzPts val="1600"/>
              <a:buNone/>
              <a:defRPr sz="1600" b="1"/>
            </a:lvl8pPr>
            <a:lvl9pPr marL="4114800" lvl="8" indent="-228600" algn="l">
              <a:lnSpc>
                <a:spcPct val="90000"/>
              </a:lnSpc>
              <a:spcBef>
                <a:spcPts val="2100"/>
              </a:spcBef>
              <a:spcAft>
                <a:spcPts val="2100"/>
              </a:spcAft>
              <a:buClr>
                <a:schemeClr val="dk1"/>
              </a:buClr>
              <a:buSzPts val="1600"/>
              <a:buNone/>
              <a:defRPr sz="1600" b="1"/>
            </a:lvl9pPr>
          </a:lstStyle>
          <a:p>
            <a:endParaRPr/>
          </a:p>
        </p:txBody>
      </p:sp>
      <p:sp>
        <p:nvSpPr>
          <p:cNvPr id="142" name="Google Shape;142;g7a9b64166d_16_36"/>
          <p:cNvSpPr txBox="1">
            <a:spLocks noGrp="1"/>
          </p:cNvSpPr>
          <p:nvPr>
            <p:ph type="body" idx="2"/>
          </p:nvPr>
        </p:nvSpPr>
        <p:spPr>
          <a:xfrm>
            <a:off x="839788" y="2505075"/>
            <a:ext cx="5157900" cy="36846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2100"/>
              </a:spcBef>
              <a:spcAft>
                <a:spcPts val="0"/>
              </a:spcAft>
              <a:buClr>
                <a:schemeClr val="dk1"/>
              </a:buClr>
              <a:buSzPts val="1800"/>
              <a:buChar char="○"/>
              <a:defRPr/>
            </a:lvl2pPr>
            <a:lvl3pPr marL="1371600" lvl="2" indent="-342900" algn="l">
              <a:lnSpc>
                <a:spcPct val="90000"/>
              </a:lnSpc>
              <a:spcBef>
                <a:spcPts val="2100"/>
              </a:spcBef>
              <a:spcAft>
                <a:spcPts val="0"/>
              </a:spcAft>
              <a:buClr>
                <a:schemeClr val="dk1"/>
              </a:buClr>
              <a:buSzPts val="1800"/>
              <a:buChar char="■"/>
              <a:defRPr/>
            </a:lvl3pPr>
            <a:lvl4pPr marL="1828800" lvl="3" indent="-342900" algn="l">
              <a:lnSpc>
                <a:spcPct val="90000"/>
              </a:lnSpc>
              <a:spcBef>
                <a:spcPts val="2100"/>
              </a:spcBef>
              <a:spcAft>
                <a:spcPts val="0"/>
              </a:spcAft>
              <a:buClr>
                <a:schemeClr val="dk1"/>
              </a:buClr>
              <a:buSzPts val="1800"/>
              <a:buChar char="●"/>
              <a:defRPr/>
            </a:lvl4pPr>
            <a:lvl5pPr marL="2286000" lvl="4" indent="-342900" algn="l">
              <a:lnSpc>
                <a:spcPct val="90000"/>
              </a:lnSpc>
              <a:spcBef>
                <a:spcPts val="2100"/>
              </a:spcBef>
              <a:spcAft>
                <a:spcPts val="0"/>
              </a:spcAft>
              <a:buClr>
                <a:schemeClr val="dk1"/>
              </a:buClr>
              <a:buSzPts val="1800"/>
              <a:buChar char="○"/>
              <a:defRPr/>
            </a:lvl5pPr>
            <a:lvl6pPr marL="2743200" lvl="5" indent="-342900" algn="l">
              <a:lnSpc>
                <a:spcPct val="90000"/>
              </a:lnSpc>
              <a:spcBef>
                <a:spcPts val="2100"/>
              </a:spcBef>
              <a:spcAft>
                <a:spcPts val="0"/>
              </a:spcAft>
              <a:buClr>
                <a:schemeClr val="dk1"/>
              </a:buClr>
              <a:buSzPts val="1800"/>
              <a:buChar char="■"/>
              <a:defRPr/>
            </a:lvl6pPr>
            <a:lvl7pPr marL="3200400" lvl="6" indent="-342900" algn="l">
              <a:lnSpc>
                <a:spcPct val="90000"/>
              </a:lnSpc>
              <a:spcBef>
                <a:spcPts val="2100"/>
              </a:spcBef>
              <a:spcAft>
                <a:spcPts val="0"/>
              </a:spcAft>
              <a:buClr>
                <a:schemeClr val="dk1"/>
              </a:buClr>
              <a:buSzPts val="1800"/>
              <a:buChar char="●"/>
              <a:defRPr/>
            </a:lvl7pPr>
            <a:lvl8pPr marL="3657600" lvl="7" indent="-342900" algn="l">
              <a:lnSpc>
                <a:spcPct val="90000"/>
              </a:lnSpc>
              <a:spcBef>
                <a:spcPts val="2100"/>
              </a:spcBef>
              <a:spcAft>
                <a:spcPts val="0"/>
              </a:spcAft>
              <a:buClr>
                <a:schemeClr val="dk1"/>
              </a:buClr>
              <a:buSzPts val="1800"/>
              <a:buChar char="○"/>
              <a:defRPr/>
            </a:lvl8pPr>
            <a:lvl9pPr marL="4114800" lvl="8" indent="-342900" algn="l">
              <a:lnSpc>
                <a:spcPct val="90000"/>
              </a:lnSpc>
              <a:spcBef>
                <a:spcPts val="2100"/>
              </a:spcBef>
              <a:spcAft>
                <a:spcPts val="2100"/>
              </a:spcAft>
              <a:buClr>
                <a:schemeClr val="dk1"/>
              </a:buClr>
              <a:buSzPts val="1800"/>
              <a:buChar char="■"/>
              <a:defRPr/>
            </a:lvl9pPr>
          </a:lstStyle>
          <a:p>
            <a:endParaRPr/>
          </a:p>
        </p:txBody>
      </p:sp>
      <p:sp>
        <p:nvSpPr>
          <p:cNvPr id="143" name="Google Shape;143;g7a9b64166d_16_36"/>
          <p:cNvSpPr txBox="1">
            <a:spLocks noGrp="1"/>
          </p:cNvSpPr>
          <p:nvPr>
            <p:ph type="body" idx="3"/>
          </p:nvPr>
        </p:nvSpPr>
        <p:spPr>
          <a:xfrm>
            <a:off x="6172200" y="1681163"/>
            <a:ext cx="5183100" cy="823800"/>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2100"/>
              </a:spcBef>
              <a:spcAft>
                <a:spcPts val="0"/>
              </a:spcAft>
              <a:buClr>
                <a:schemeClr val="dk1"/>
              </a:buClr>
              <a:buSzPts val="2000"/>
              <a:buNone/>
              <a:defRPr sz="2000" b="1"/>
            </a:lvl2pPr>
            <a:lvl3pPr marL="1371600" lvl="2" indent="-228600" algn="l">
              <a:lnSpc>
                <a:spcPct val="90000"/>
              </a:lnSpc>
              <a:spcBef>
                <a:spcPts val="2100"/>
              </a:spcBef>
              <a:spcAft>
                <a:spcPts val="0"/>
              </a:spcAft>
              <a:buClr>
                <a:schemeClr val="dk1"/>
              </a:buClr>
              <a:buSzPts val="1800"/>
              <a:buNone/>
              <a:defRPr sz="1800" b="1"/>
            </a:lvl3pPr>
            <a:lvl4pPr marL="1828800" lvl="3" indent="-228600" algn="l">
              <a:lnSpc>
                <a:spcPct val="90000"/>
              </a:lnSpc>
              <a:spcBef>
                <a:spcPts val="2100"/>
              </a:spcBef>
              <a:spcAft>
                <a:spcPts val="0"/>
              </a:spcAft>
              <a:buClr>
                <a:schemeClr val="dk1"/>
              </a:buClr>
              <a:buSzPts val="1600"/>
              <a:buNone/>
              <a:defRPr sz="1600" b="1"/>
            </a:lvl4pPr>
            <a:lvl5pPr marL="2286000" lvl="4" indent="-228600" algn="l">
              <a:lnSpc>
                <a:spcPct val="90000"/>
              </a:lnSpc>
              <a:spcBef>
                <a:spcPts val="2100"/>
              </a:spcBef>
              <a:spcAft>
                <a:spcPts val="0"/>
              </a:spcAft>
              <a:buClr>
                <a:schemeClr val="dk1"/>
              </a:buClr>
              <a:buSzPts val="1600"/>
              <a:buNone/>
              <a:defRPr sz="1600" b="1"/>
            </a:lvl5pPr>
            <a:lvl6pPr marL="2743200" lvl="5" indent="-228600" algn="l">
              <a:lnSpc>
                <a:spcPct val="90000"/>
              </a:lnSpc>
              <a:spcBef>
                <a:spcPts val="2100"/>
              </a:spcBef>
              <a:spcAft>
                <a:spcPts val="0"/>
              </a:spcAft>
              <a:buClr>
                <a:schemeClr val="dk1"/>
              </a:buClr>
              <a:buSzPts val="1600"/>
              <a:buNone/>
              <a:defRPr sz="1600" b="1"/>
            </a:lvl6pPr>
            <a:lvl7pPr marL="3200400" lvl="6" indent="-228600" algn="l">
              <a:lnSpc>
                <a:spcPct val="90000"/>
              </a:lnSpc>
              <a:spcBef>
                <a:spcPts val="2100"/>
              </a:spcBef>
              <a:spcAft>
                <a:spcPts val="0"/>
              </a:spcAft>
              <a:buClr>
                <a:schemeClr val="dk1"/>
              </a:buClr>
              <a:buSzPts val="1600"/>
              <a:buNone/>
              <a:defRPr sz="1600" b="1"/>
            </a:lvl7pPr>
            <a:lvl8pPr marL="3657600" lvl="7" indent="-228600" algn="l">
              <a:lnSpc>
                <a:spcPct val="90000"/>
              </a:lnSpc>
              <a:spcBef>
                <a:spcPts val="2100"/>
              </a:spcBef>
              <a:spcAft>
                <a:spcPts val="0"/>
              </a:spcAft>
              <a:buClr>
                <a:schemeClr val="dk1"/>
              </a:buClr>
              <a:buSzPts val="1600"/>
              <a:buNone/>
              <a:defRPr sz="1600" b="1"/>
            </a:lvl8pPr>
            <a:lvl9pPr marL="4114800" lvl="8" indent="-228600" algn="l">
              <a:lnSpc>
                <a:spcPct val="90000"/>
              </a:lnSpc>
              <a:spcBef>
                <a:spcPts val="2100"/>
              </a:spcBef>
              <a:spcAft>
                <a:spcPts val="2100"/>
              </a:spcAft>
              <a:buClr>
                <a:schemeClr val="dk1"/>
              </a:buClr>
              <a:buSzPts val="1600"/>
              <a:buNone/>
              <a:defRPr sz="1600" b="1"/>
            </a:lvl9pPr>
          </a:lstStyle>
          <a:p>
            <a:endParaRPr/>
          </a:p>
        </p:txBody>
      </p:sp>
      <p:sp>
        <p:nvSpPr>
          <p:cNvPr id="144" name="Google Shape;144;g7a9b64166d_16_36"/>
          <p:cNvSpPr txBox="1">
            <a:spLocks noGrp="1"/>
          </p:cNvSpPr>
          <p:nvPr>
            <p:ph type="body" idx="4"/>
          </p:nvPr>
        </p:nvSpPr>
        <p:spPr>
          <a:xfrm>
            <a:off x="6172200" y="2505075"/>
            <a:ext cx="5183100" cy="36846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2100"/>
              </a:spcBef>
              <a:spcAft>
                <a:spcPts val="0"/>
              </a:spcAft>
              <a:buClr>
                <a:schemeClr val="dk1"/>
              </a:buClr>
              <a:buSzPts val="1800"/>
              <a:buChar char="○"/>
              <a:defRPr/>
            </a:lvl2pPr>
            <a:lvl3pPr marL="1371600" lvl="2" indent="-342900" algn="l">
              <a:lnSpc>
                <a:spcPct val="90000"/>
              </a:lnSpc>
              <a:spcBef>
                <a:spcPts val="2100"/>
              </a:spcBef>
              <a:spcAft>
                <a:spcPts val="0"/>
              </a:spcAft>
              <a:buClr>
                <a:schemeClr val="dk1"/>
              </a:buClr>
              <a:buSzPts val="1800"/>
              <a:buChar char="■"/>
              <a:defRPr/>
            </a:lvl3pPr>
            <a:lvl4pPr marL="1828800" lvl="3" indent="-342900" algn="l">
              <a:lnSpc>
                <a:spcPct val="90000"/>
              </a:lnSpc>
              <a:spcBef>
                <a:spcPts val="2100"/>
              </a:spcBef>
              <a:spcAft>
                <a:spcPts val="0"/>
              </a:spcAft>
              <a:buClr>
                <a:schemeClr val="dk1"/>
              </a:buClr>
              <a:buSzPts val="1800"/>
              <a:buChar char="●"/>
              <a:defRPr/>
            </a:lvl4pPr>
            <a:lvl5pPr marL="2286000" lvl="4" indent="-342900" algn="l">
              <a:lnSpc>
                <a:spcPct val="90000"/>
              </a:lnSpc>
              <a:spcBef>
                <a:spcPts val="2100"/>
              </a:spcBef>
              <a:spcAft>
                <a:spcPts val="0"/>
              </a:spcAft>
              <a:buClr>
                <a:schemeClr val="dk1"/>
              </a:buClr>
              <a:buSzPts val="1800"/>
              <a:buChar char="○"/>
              <a:defRPr/>
            </a:lvl5pPr>
            <a:lvl6pPr marL="2743200" lvl="5" indent="-342900" algn="l">
              <a:lnSpc>
                <a:spcPct val="90000"/>
              </a:lnSpc>
              <a:spcBef>
                <a:spcPts val="2100"/>
              </a:spcBef>
              <a:spcAft>
                <a:spcPts val="0"/>
              </a:spcAft>
              <a:buClr>
                <a:schemeClr val="dk1"/>
              </a:buClr>
              <a:buSzPts val="1800"/>
              <a:buChar char="■"/>
              <a:defRPr/>
            </a:lvl6pPr>
            <a:lvl7pPr marL="3200400" lvl="6" indent="-342900" algn="l">
              <a:lnSpc>
                <a:spcPct val="90000"/>
              </a:lnSpc>
              <a:spcBef>
                <a:spcPts val="2100"/>
              </a:spcBef>
              <a:spcAft>
                <a:spcPts val="0"/>
              </a:spcAft>
              <a:buClr>
                <a:schemeClr val="dk1"/>
              </a:buClr>
              <a:buSzPts val="1800"/>
              <a:buChar char="●"/>
              <a:defRPr/>
            </a:lvl7pPr>
            <a:lvl8pPr marL="3657600" lvl="7" indent="-342900" algn="l">
              <a:lnSpc>
                <a:spcPct val="90000"/>
              </a:lnSpc>
              <a:spcBef>
                <a:spcPts val="2100"/>
              </a:spcBef>
              <a:spcAft>
                <a:spcPts val="0"/>
              </a:spcAft>
              <a:buClr>
                <a:schemeClr val="dk1"/>
              </a:buClr>
              <a:buSzPts val="1800"/>
              <a:buChar char="○"/>
              <a:defRPr/>
            </a:lvl8pPr>
            <a:lvl9pPr marL="4114800" lvl="8" indent="-342900" algn="l">
              <a:lnSpc>
                <a:spcPct val="90000"/>
              </a:lnSpc>
              <a:spcBef>
                <a:spcPts val="2100"/>
              </a:spcBef>
              <a:spcAft>
                <a:spcPts val="2100"/>
              </a:spcAft>
              <a:buClr>
                <a:schemeClr val="dk1"/>
              </a:buClr>
              <a:buSzPts val="1800"/>
              <a:buChar char="■"/>
              <a:defRPr/>
            </a:lvl9pPr>
          </a:lstStyle>
          <a:p>
            <a:endParaRPr/>
          </a:p>
        </p:txBody>
      </p:sp>
      <p:sp>
        <p:nvSpPr>
          <p:cNvPr id="145" name="Google Shape;145;g7a9b64166d_16_36"/>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6" name="Google Shape;146;g7a9b64166d_16_36"/>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 name="Google Shape;147;g7a9b64166d_16_36"/>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Source Code Pro"/>
                <a:ea typeface="Source Code Pro"/>
                <a:cs typeface="Source Code Pro"/>
                <a:sym typeface="Source Code Pro"/>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Source Code Pro"/>
                <a:ea typeface="Source Code Pro"/>
                <a:cs typeface="Source Code Pro"/>
                <a:sym typeface="Source Code Pro"/>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Source Code Pro"/>
                <a:ea typeface="Source Code Pro"/>
                <a:cs typeface="Source Code Pro"/>
                <a:sym typeface="Source Code Pro"/>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Source Code Pro"/>
                <a:ea typeface="Source Code Pro"/>
                <a:cs typeface="Source Code Pro"/>
                <a:sym typeface="Source Code Pro"/>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Source Code Pro"/>
                <a:ea typeface="Source Code Pro"/>
                <a:cs typeface="Source Code Pro"/>
                <a:sym typeface="Source Code Pro"/>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Source Code Pro"/>
                <a:ea typeface="Source Code Pro"/>
                <a:cs typeface="Source Code Pro"/>
                <a:sym typeface="Source Code Pro"/>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Source Code Pro"/>
                <a:ea typeface="Source Code Pro"/>
                <a:cs typeface="Source Code Pro"/>
                <a:sym typeface="Source Code Pro"/>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Source Code Pro"/>
                <a:ea typeface="Source Code Pro"/>
                <a:cs typeface="Source Code Pro"/>
                <a:sym typeface="Source Code Pro"/>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Source Code Pro"/>
                <a:ea typeface="Source Code Pro"/>
                <a:cs typeface="Source Code Pro"/>
                <a:sym typeface="Source Code Pr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ext and Computer Image">
  <p:cSld name="Text and Computer Image">
    <p:spTree>
      <p:nvGrpSpPr>
        <p:cNvPr id="1" name="Shape 148"/>
        <p:cNvGrpSpPr/>
        <p:nvPr/>
      </p:nvGrpSpPr>
      <p:grpSpPr>
        <a:xfrm>
          <a:off x="0" y="0"/>
          <a:ext cx="0" cy="0"/>
          <a:chOff x="0" y="0"/>
          <a:chExt cx="0" cy="0"/>
        </a:xfrm>
      </p:grpSpPr>
      <p:sp>
        <p:nvSpPr>
          <p:cNvPr id="149" name="Google Shape;149;g7a9b64166d_16_45" descr="Brush stroke spot"/>
          <p:cNvSpPr/>
          <p:nvPr/>
        </p:nvSpPr>
        <p:spPr>
          <a:xfrm>
            <a:off x="2328672" y="690372"/>
            <a:ext cx="7534800" cy="5477400"/>
          </a:xfrm>
          <a:prstGeom prst="rect">
            <a:avLst/>
          </a:prstGeom>
          <a:blipFill rotWithShape="1">
            <a:blip r:embed="rId2">
              <a:alphaModFix amt="35000"/>
            </a:blip>
            <a:stretch>
              <a:fillRect t="-426" b="-436"/>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Quattrocento Sans"/>
                <a:ea typeface="Quattrocento Sans"/>
                <a:cs typeface="Quattrocento Sans"/>
                <a:sym typeface="Quattrocento Sans"/>
              </a:rPr>
              <a:t>  </a:t>
            </a:r>
            <a:endParaRPr sz="1400" b="0" i="0" u="none" strike="noStrike" cap="none">
              <a:solidFill>
                <a:srgbClr val="000000"/>
              </a:solidFill>
              <a:latin typeface="Arial"/>
              <a:ea typeface="Arial"/>
              <a:cs typeface="Arial"/>
              <a:sym typeface="Arial"/>
            </a:endParaRPr>
          </a:p>
        </p:txBody>
      </p:sp>
      <p:sp>
        <p:nvSpPr>
          <p:cNvPr id="150" name="Google Shape;150;g7a9b64166d_16_45"/>
          <p:cNvSpPr/>
          <p:nvPr/>
        </p:nvSpPr>
        <p:spPr>
          <a:xfrm>
            <a:off x="9784080" y="1956816"/>
            <a:ext cx="622800" cy="622800"/>
          </a:xfrm>
          <a:prstGeom prst="ellipse">
            <a:avLst/>
          </a:prstGeom>
          <a:solidFill>
            <a:srgbClr val="FFF6E7"/>
          </a:solidFill>
          <a:ln w="12700" cap="flat" cmpd="sng">
            <a:solidFill>
              <a:srgbClr val="8D634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Quattrocento Sans"/>
              <a:ea typeface="Quattrocento Sans"/>
              <a:cs typeface="Quattrocento Sans"/>
              <a:sym typeface="Quattrocento Sans"/>
            </a:endParaRPr>
          </a:p>
        </p:txBody>
      </p:sp>
      <p:sp>
        <p:nvSpPr>
          <p:cNvPr id="151" name="Google Shape;151;g7a9b64166d_16_45"/>
          <p:cNvSpPr/>
          <p:nvPr/>
        </p:nvSpPr>
        <p:spPr>
          <a:xfrm>
            <a:off x="1402450" y="1925462"/>
            <a:ext cx="622800" cy="622800"/>
          </a:xfrm>
          <a:prstGeom prst="ellipse">
            <a:avLst/>
          </a:prstGeom>
          <a:solidFill>
            <a:srgbClr val="FFF6E7"/>
          </a:solidFill>
          <a:ln w="12700" cap="flat" cmpd="sng">
            <a:solidFill>
              <a:srgbClr val="8D634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Quattrocento Sans"/>
              <a:ea typeface="Quattrocento Sans"/>
              <a:cs typeface="Quattrocento Sans"/>
              <a:sym typeface="Quattrocento Sans"/>
            </a:endParaRPr>
          </a:p>
        </p:txBody>
      </p:sp>
      <p:sp>
        <p:nvSpPr>
          <p:cNvPr id="152" name="Google Shape;152;g7a9b64166d_16_45" descr="Computer monitor"/>
          <p:cNvSpPr/>
          <p:nvPr/>
        </p:nvSpPr>
        <p:spPr>
          <a:xfrm>
            <a:off x="3622548" y="1349070"/>
            <a:ext cx="4947000" cy="4947000"/>
          </a:xfrm>
          <a:prstGeom prst="rect">
            <a:avLst/>
          </a:prstGeom>
          <a:blipFill rotWithShape="1">
            <a:blip r:embed="rId3">
              <a:alphaModFix/>
            </a:blip>
            <a:stretch>
              <a:fillRect t="8327" b="832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Quattrocento Sans"/>
                <a:ea typeface="Quattrocento Sans"/>
                <a:cs typeface="Quattrocento Sans"/>
                <a:sym typeface="Quattrocento Sans"/>
              </a:rPr>
              <a:t>   </a:t>
            </a:r>
            <a:endParaRPr sz="1400" b="0" i="0" u="none" strike="noStrike" cap="none">
              <a:solidFill>
                <a:srgbClr val="000000"/>
              </a:solidFill>
              <a:latin typeface="Arial"/>
              <a:ea typeface="Arial"/>
              <a:cs typeface="Arial"/>
              <a:sym typeface="Arial"/>
            </a:endParaRPr>
          </a:p>
        </p:txBody>
      </p:sp>
      <p:sp>
        <p:nvSpPr>
          <p:cNvPr id="153" name="Google Shape;153;g7a9b64166d_16_45"/>
          <p:cNvSpPr>
            <a:spLocks noGrp="1"/>
          </p:cNvSpPr>
          <p:nvPr>
            <p:ph type="pic" idx="2"/>
          </p:nvPr>
        </p:nvSpPr>
        <p:spPr>
          <a:xfrm>
            <a:off x="3804600" y="1954810"/>
            <a:ext cx="4582800" cy="2844000"/>
          </a:xfrm>
          <a:prstGeom prst="rect">
            <a:avLst/>
          </a:prstGeom>
          <a:noFill/>
          <a:ln w="127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lvl1pPr marR="0" lvl="0" algn="ctr" rtl="0">
              <a:lnSpc>
                <a:spcPct val="90000"/>
              </a:lnSpc>
              <a:spcBef>
                <a:spcPts val="1000"/>
              </a:spcBef>
              <a:spcAft>
                <a:spcPts val="0"/>
              </a:spcAft>
              <a:buClr>
                <a:schemeClr val="dk2"/>
              </a:buClr>
              <a:buSzPts val="2000"/>
              <a:buFont typeface="Arial"/>
              <a:buNone/>
              <a:defRPr sz="2000" b="0" i="0" u="none" strike="noStrike" cap="none">
                <a:solidFill>
                  <a:schemeClr val="dk2"/>
                </a:solidFill>
                <a:latin typeface="Quattrocento Sans"/>
                <a:ea typeface="Quattrocento Sans"/>
                <a:cs typeface="Quattrocento Sans"/>
                <a:sym typeface="Quattrocento Sans"/>
              </a:defRPr>
            </a:lvl1pPr>
            <a:lvl2pPr marR="0" lvl="1" algn="l" rtl="0">
              <a:lnSpc>
                <a:spcPct val="90000"/>
              </a:lnSpc>
              <a:spcBef>
                <a:spcPts val="500"/>
              </a:spcBef>
              <a:spcAft>
                <a:spcPts val="0"/>
              </a:spcAft>
              <a:buClr>
                <a:schemeClr val="dk2"/>
              </a:buClr>
              <a:buSzPts val="2000"/>
              <a:buFont typeface="Arial"/>
              <a:buChar char="•"/>
              <a:defRPr sz="2000" b="0" i="0" u="none" strike="noStrike" cap="none">
                <a:solidFill>
                  <a:schemeClr val="dk2"/>
                </a:solidFill>
                <a:latin typeface="Quattrocento Sans"/>
                <a:ea typeface="Quattrocento Sans"/>
                <a:cs typeface="Quattrocento Sans"/>
                <a:sym typeface="Quattrocento Sans"/>
              </a:defRPr>
            </a:lvl2pPr>
            <a:lvl3pPr marR="0" lvl="2" algn="l" rtl="0">
              <a:lnSpc>
                <a:spcPct val="90000"/>
              </a:lnSpc>
              <a:spcBef>
                <a:spcPts val="500"/>
              </a:spcBef>
              <a:spcAft>
                <a:spcPts val="0"/>
              </a:spcAft>
              <a:buClr>
                <a:schemeClr val="dk2"/>
              </a:buClr>
              <a:buSzPts val="2000"/>
              <a:buFont typeface="Arial"/>
              <a:buChar char="•"/>
              <a:defRPr sz="2000" b="0" i="0" u="none" strike="noStrike" cap="none">
                <a:solidFill>
                  <a:schemeClr val="dk2"/>
                </a:solidFill>
                <a:latin typeface="Quattrocento Sans"/>
                <a:ea typeface="Quattrocento Sans"/>
                <a:cs typeface="Quattrocento Sans"/>
                <a:sym typeface="Quattrocento Sans"/>
              </a:defRPr>
            </a:lvl3pPr>
            <a:lvl4pPr marR="0" lvl="3" algn="l" rtl="0">
              <a:lnSpc>
                <a:spcPct val="90000"/>
              </a:lnSpc>
              <a:spcBef>
                <a:spcPts val="500"/>
              </a:spcBef>
              <a:spcAft>
                <a:spcPts val="0"/>
              </a:spcAft>
              <a:buClr>
                <a:schemeClr val="dk2"/>
              </a:buClr>
              <a:buSzPts val="2000"/>
              <a:buFont typeface="Arial"/>
              <a:buChar char="•"/>
              <a:defRPr sz="2000" b="0" i="0" u="none" strike="noStrike" cap="none">
                <a:solidFill>
                  <a:schemeClr val="dk2"/>
                </a:solidFill>
                <a:latin typeface="Quattrocento Sans"/>
                <a:ea typeface="Quattrocento Sans"/>
                <a:cs typeface="Quattrocento Sans"/>
                <a:sym typeface="Quattrocento Sans"/>
              </a:defRPr>
            </a:lvl4pPr>
            <a:lvl5pPr marR="0" lvl="4" algn="l" rtl="0">
              <a:lnSpc>
                <a:spcPct val="90000"/>
              </a:lnSpc>
              <a:spcBef>
                <a:spcPts val="500"/>
              </a:spcBef>
              <a:spcAft>
                <a:spcPts val="0"/>
              </a:spcAft>
              <a:buClr>
                <a:schemeClr val="dk2"/>
              </a:buClr>
              <a:buSzPts val="2000"/>
              <a:buFont typeface="Arial"/>
              <a:buChar char="•"/>
              <a:defRPr sz="2000" b="0" i="0" u="none" strike="noStrike" cap="none">
                <a:solidFill>
                  <a:schemeClr val="dk2"/>
                </a:solidFill>
                <a:latin typeface="Quattrocento Sans"/>
                <a:ea typeface="Quattrocento Sans"/>
                <a:cs typeface="Quattrocento Sans"/>
                <a:sym typeface="Quattrocento Sa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154" name="Google Shape;154;g7a9b64166d_16_45"/>
          <p:cNvSpPr txBox="1">
            <a:spLocks noGrp="1"/>
          </p:cNvSpPr>
          <p:nvPr>
            <p:ph type="title"/>
          </p:nvPr>
        </p:nvSpPr>
        <p:spPr>
          <a:xfrm>
            <a:off x="838206" y="620867"/>
            <a:ext cx="10515600" cy="856200"/>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Clr>
                <a:schemeClr val="dk1"/>
              </a:buClr>
              <a:buSzPts val="3600"/>
              <a:buFont typeface="EB Garamond"/>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5" name="Google Shape;155;g7a9b64166d_16_45"/>
          <p:cNvSpPr txBox="1">
            <a:spLocks noGrp="1"/>
          </p:cNvSpPr>
          <p:nvPr>
            <p:ph type="dt" idx="10"/>
          </p:nvPr>
        </p:nvSpPr>
        <p:spPr>
          <a:xfrm>
            <a:off x="838200" y="286747"/>
            <a:ext cx="2743200" cy="3651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56" name="Google Shape;156;g7a9b64166d_16_45"/>
          <p:cNvSpPr txBox="1">
            <a:spLocks noGrp="1"/>
          </p:cNvSpPr>
          <p:nvPr>
            <p:ph type="ftr" idx="11"/>
          </p:nvPr>
        </p:nvSpPr>
        <p:spPr>
          <a:xfrm>
            <a:off x="7351740" y="286747"/>
            <a:ext cx="4114800" cy="365100"/>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57" name="Google Shape;157;g7a9b64166d_16_45"/>
          <p:cNvSpPr txBox="1">
            <a:spLocks noGrp="1"/>
          </p:cNvSpPr>
          <p:nvPr>
            <p:ph type="sldNum" idx="12"/>
          </p:nvPr>
        </p:nvSpPr>
        <p:spPr>
          <a:xfrm>
            <a:off x="11042882" y="5976001"/>
            <a:ext cx="366900" cy="365100"/>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000"/>
              <a:buFont typeface="Arial"/>
              <a:buNone/>
              <a:defRPr sz="1000" b="0" i="0" u="none" strike="noStrike" cap="none">
                <a:solidFill>
                  <a:schemeClr val="dk1"/>
                </a:solidFill>
                <a:latin typeface="Quattrocento Sans"/>
                <a:ea typeface="Quattrocento Sans"/>
                <a:cs typeface="Quattrocento Sans"/>
                <a:sym typeface="Quattrocento Sans"/>
              </a:defRPr>
            </a:lvl1pPr>
            <a:lvl2pPr marL="0" marR="0" lvl="1" indent="0" algn="ctr">
              <a:lnSpc>
                <a:spcPct val="100000"/>
              </a:lnSpc>
              <a:spcBef>
                <a:spcPts val="0"/>
              </a:spcBef>
              <a:spcAft>
                <a:spcPts val="0"/>
              </a:spcAft>
              <a:buClr>
                <a:srgbClr val="000000"/>
              </a:buClr>
              <a:buSzPts val="1000"/>
              <a:buFont typeface="Arial"/>
              <a:buNone/>
              <a:defRPr sz="1000" b="0" i="0" u="none" strike="noStrike" cap="none">
                <a:solidFill>
                  <a:schemeClr val="dk1"/>
                </a:solidFill>
                <a:latin typeface="Quattrocento Sans"/>
                <a:ea typeface="Quattrocento Sans"/>
                <a:cs typeface="Quattrocento Sans"/>
                <a:sym typeface="Quattrocento Sans"/>
              </a:defRPr>
            </a:lvl2pPr>
            <a:lvl3pPr marL="0" marR="0" lvl="2" indent="0" algn="ctr">
              <a:lnSpc>
                <a:spcPct val="100000"/>
              </a:lnSpc>
              <a:spcBef>
                <a:spcPts val="0"/>
              </a:spcBef>
              <a:spcAft>
                <a:spcPts val="0"/>
              </a:spcAft>
              <a:buClr>
                <a:srgbClr val="000000"/>
              </a:buClr>
              <a:buSzPts val="1000"/>
              <a:buFont typeface="Arial"/>
              <a:buNone/>
              <a:defRPr sz="1000" b="0" i="0" u="none" strike="noStrike" cap="none">
                <a:solidFill>
                  <a:schemeClr val="dk1"/>
                </a:solidFill>
                <a:latin typeface="Quattrocento Sans"/>
                <a:ea typeface="Quattrocento Sans"/>
                <a:cs typeface="Quattrocento Sans"/>
                <a:sym typeface="Quattrocento Sans"/>
              </a:defRPr>
            </a:lvl3pPr>
            <a:lvl4pPr marL="0" marR="0" lvl="3" indent="0" algn="ctr">
              <a:lnSpc>
                <a:spcPct val="100000"/>
              </a:lnSpc>
              <a:spcBef>
                <a:spcPts val="0"/>
              </a:spcBef>
              <a:spcAft>
                <a:spcPts val="0"/>
              </a:spcAft>
              <a:buClr>
                <a:srgbClr val="000000"/>
              </a:buClr>
              <a:buSzPts val="1000"/>
              <a:buFont typeface="Arial"/>
              <a:buNone/>
              <a:defRPr sz="1000" b="0" i="0" u="none" strike="noStrike" cap="none">
                <a:solidFill>
                  <a:schemeClr val="dk1"/>
                </a:solidFill>
                <a:latin typeface="Quattrocento Sans"/>
                <a:ea typeface="Quattrocento Sans"/>
                <a:cs typeface="Quattrocento Sans"/>
                <a:sym typeface="Quattrocento Sans"/>
              </a:defRPr>
            </a:lvl4pPr>
            <a:lvl5pPr marL="0" marR="0" lvl="4" indent="0" algn="ctr">
              <a:lnSpc>
                <a:spcPct val="100000"/>
              </a:lnSpc>
              <a:spcBef>
                <a:spcPts val="0"/>
              </a:spcBef>
              <a:spcAft>
                <a:spcPts val="0"/>
              </a:spcAft>
              <a:buClr>
                <a:srgbClr val="000000"/>
              </a:buClr>
              <a:buSzPts val="1000"/>
              <a:buFont typeface="Arial"/>
              <a:buNone/>
              <a:defRPr sz="1000" b="0" i="0" u="none" strike="noStrike" cap="none">
                <a:solidFill>
                  <a:schemeClr val="dk1"/>
                </a:solidFill>
                <a:latin typeface="Quattrocento Sans"/>
                <a:ea typeface="Quattrocento Sans"/>
                <a:cs typeface="Quattrocento Sans"/>
                <a:sym typeface="Quattrocento Sans"/>
              </a:defRPr>
            </a:lvl5pPr>
            <a:lvl6pPr marL="0" marR="0" lvl="5" indent="0" algn="ctr">
              <a:lnSpc>
                <a:spcPct val="100000"/>
              </a:lnSpc>
              <a:spcBef>
                <a:spcPts val="0"/>
              </a:spcBef>
              <a:spcAft>
                <a:spcPts val="0"/>
              </a:spcAft>
              <a:buClr>
                <a:srgbClr val="000000"/>
              </a:buClr>
              <a:buSzPts val="1000"/>
              <a:buFont typeface="Arial"/>
              <a:buNone/>
              <a:defRPr sz="1000" b="0" i="0" u="none" strike="noStrike" cap="none">
                <a:solidFill>
                  <a:schemeClr val="dk1"/>
                </a:solidFill>
                <a:latin typeface="Quattrocento Sans"/>
                <a:ea typeface="Quattrocento Sans"/>
                <a:cs typeface="Quattrocento Sans"/>
                <a:sym typeface="Quattrocento Sans"/>
              </a:defRPr>
            </a:lvl6pPr>
            <a:lvl7pPr marL="0" marR="0" lvl="6" indent="0" algn="ctr">
              <a:lnSpc>
                <a:spcPct val="100000"/>
              </a:lnSpc>
              <a:spcBef>
                <a:spcPts val="0"/>
              </a:spcBef>
              <a:spcAft>
                <a:spcPts val="0"/>
              </a:spcAft>
              <a:buClr>
                <a:srgbClr val="000000"/>
              </a:buClr>
              <a:buSzPts val="1000"/>
              <a:buFont typeface="Arial"/>
              <a:buNone/>
              <a:defRPr sz="1000" b="0" i="0" u="none" strike="noStrike" cap="none">
                <a:solidFill>
                  <a:schemeClr val="dk1"/>
                </a:solidFill>
                <a:latin typeface="Quattrocento Sans"/>
                <a:ea typeface="Quattrocento Sans"/>
                <a:cs typeface="Quattrocento Sans"/>
                <a:sym typeface="Quattrocento Sans"/>
              </a:defRPr>
            </a:lvl7pPr>
            <a:lvl8pPr marL="0" marR="0" lvl="7" indent="0" algn="ctr">
              <a:lnSpc>
                <a:spcPct val="100000"/>
              </a:lnSpc>
              <a:spcBef>
                <a:spcPts val="0"/>
              </a:spcBef>
              <a:spcAft>
                <a:spcPts val="0"/>
              </a:spcAft>
              <a:buClr>
                <a:srgbClr val="000000"/>
              </a:buClr>
              <a:buSzPts val="1000"/>
              <a:buFont typeface="Arial"/>
              <a:buNone/>
              <a:defRPr sz="1000" b="0" i="0" u="none" strike="noStrike" cap="none">
                <a:solidFill>
                  <a:schemeClr val="dk1"/>
                </a:solidFill>
                <a:latin typeface="Quattrocento Sans"/>
                <a:ea typeface="Quattrocento Sans"/>
                <a:cs typeface="Quattrocento Sans"/>
                <a:sym typeface="Quattrocento Sans"/>
              </a:defRPr>
            </a:lvl8pPr>
            <a:lvl9pPr marL="0" marR="0" lvl="8" indent="0" algn="ctr">
              <a:lnSpc>
                <a:spcPct val="100000"/>
              </a:lnSpc>
              <a:spcBef>
                <a:spcPts val="0"/>
              </a:spcBef>
              <a:spcAft>
                <a:spcPts val="0"/>
              </a:spcAft>
              <a:buClr>
                <a:srgbClr val="000000"/>
              </a:buClr>
              <a:buSzPts val="1000"/>
              <a:buFont typeface="Arial"/>
              <a:buNone/>
              <a:defRPr sz="1000" b="0" i="0" u="none" strike="noStrike" cap="none">
                <a:solidFill>
                  <a:schemeClr val="dk1"/>
                </a:solidFill>
                <a:latin typeface="Quattrocento Sans"/>
                <a:ea typeface="Quattrocento Sans"/>
                <a:cs typeface="Quattrocento Sans"/>
                <a:sym typeface="Quattrocento Sans"/>
              </a:defRPr>
            </a:lvl9pPr>
          </a:lstStyle>
          <a:p>
            <a:pPr marL="0" lvl="0" indent="0" algn="ctr" rtl="0">
              <a:spcBef>
                <a:spcPts val="0"/>
              </a:spcBef>
              <a:spcAft>
                <a:spcPts val="0"/>
              </a:spcAft>
              <a:buNone/>
            </a:pPr>
            <a:fld id="{00000000-1234-1234-1234-123412341234}" type="slidenum">
              <a:rPr lang="en-US"/>
              <a:t>‹#›</a:t>
            </a:fld>
            <a:endParaRPr/>
          </a:p>
        </p:txBody>
      </p:sp>
      <p:cxnSp>
        <p:nvCxnSpPr>
          <p:cNvPr id="158" name="Google Shape;158;g7a9b64166d_16_45"/>
          <p:cNvCxnSpPr/>
          <p:nvPr/>
        </p:nvCxnSpPr>
        <p:spPr>
          <a:xfrm>
            <a:off x="3738000" y="1554169"/>
            <a:ext cx="4716000" cy="0"/>
          </a:xfrm>
          <a:prstGeom prst="straightConnector1">
            <a:avLst/>
          </a:prstGeom>
          <a:noFill/>
          <a:ln w="12700" cap="flat" cmpd="sng">
            <a:solidFill>
              <a:schemeClr val="accent1"/>
            </a:solidFill>
            <a:prstDash val="solid"/>
            <a:miter lim="800000"/>
            <a:headEnd type="none" w="sm" len="sm"/>
            <a:tailEnd type="none" w="sm" len="sm"/>
          </a:ln>
        </p:spPr>
      </p:cxnSp>
      <p:sp>
        <p:nvSpPr>
          <p:cNvPr id="159" name="Google Shape;159;g7a9b64166d_16_45"/>
          <p:cNvSpPr txBox="1">
            <a:spLocks noGrp="1"/>
          </p:cNvSpPr>
          <p:nvPr>
            <p:ph type="body" idx="1"/>
          </p:nvPr>
        </p:nvSpPr>
        <p:spPr>
          <a:xfrm>
            <a:off x="846771" y="3406743"/>
            <a:ext cx="2217600" cy="1673400"/>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600"/>
              </a:spcBef>
              <a:spcAft>
                <a:spcPts val="0"/>
              </a:spcAft>
              <a:buClr>
                <a:schemeClr val="dk2"/>
              </a:buClr>
              <a:buSzPts val="1600"/>
              <a:buNone/>
              <a:defRPr sz="1600" i="0">
                <a:solidFill>
                  <a:schemeClr val="dk2"/>
                </a:solidFill>
              </a:defRPr>
            </a:lvl1pPr>
            <a:lvl2pPr marL="914400" lvl="1" indent="-228600" algn="l">
              <a:lnSpc>
                <a:spcPct val="90000"/>
              </a:lnSpc>
              <a:spcBef>
                <a:spcPts val="500"/>
              </a:spcBef>
              <a:spcAft>
                <a:spcPts val="0"/>
              </a:spcAft>
              <a:buClr>
                <a:schemeClr val="dk2"/>
              </a:buClr>
              <a:buSzPts val="2000"/>
              <a:buNone/>
              <a:defRPr/>
            </a:lvl2pPr>
            <a:lvl3pPr marL="1371600" lvl="2" indent="-342900" algn="l">
              <a:lnSpc>
                <a:spcPct val="90000"/>
              </a:lnSpc>
              <a:spcBef>
                <a:spcPts val="500"/>
              </a:spcBef>
              <a:spcAft>
                <a:spcPts val="0"/>
              </a:spcAft>
              <a:buClr>
                <a:schemeClr val="dk2"/>
              </a:buClr>
              <a:buSzPts val="1800"/>
              <a:buChar char="•"/>
              <a:defRPr/>
            </a:lvl3pPr>
            <a:lvl4pPr marL="1828800" lvl="3" indent="-342900" algn="l">
              <a:lnSpc>
                <a:spcPct val="90000"/>
              </a:lnSpc>
              <a:spcBef>
                <a:spcPts val="500"/>
              </a:spcBef>
              <a:spcAft>
                <a:spcPts val="0"/>
              </a:spcAft>
              <a:buClr>
                <a:schemeClr val="dk2"/>
              </a:buClr>
              <a:buSzPts val="1800"/>
              <a:buChar char="•"/>
              <a:defRPr/>
            </a:lvl4pPr>
            <a:lvl5pPr marL="2286000" lvl="4" indent="-342900" algn="l">
              <a:lnSpc>
                <a:spcPct val="90000"/>
              </a:lnSpc>
              <a:spcBef>
                <a:spcPts val="500"/>
              </a:spcBef>
              <a:spcAft>
                <a:spcPts val="0"/>
              </a:spcAft>
              <a:buClr>
                <a:schemeClr val="dk2"/>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0" name="Google Shape;160;g7a9b64166d_16_45"/>
          <p:cNvSpPr txBox="1">
            <a:spLocks noGrp="1"/>
          </p:cNvSpPr>
          <p:nvPr>
            <p:ph type="body" idx="3"/>
          </p:nvPr>
        </p:nvSpPr>
        <p:spPr>
          <a:xfrm>
            <a:off x="861871" y="2727941"/>
            <a:ext cx="2217600" cy="343200"/>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600"/>
              </a:spcBef>
              <a:spcAft>
                <a:spcPts val="0"/>
              </a:spcAft>
              <a:buClr>
                <a:schemeClr val="dk1"/>
              </a:buClr>
              <a:buSzPts val="2400"/>
              <a:buNone/>
              <a:defRPr sz="2400" b="1" i="0">
                <a:solidFill>
                  <a:schemeClr val="dk1"/>
                </a:solidFill>
                <a:latin typeface="EB Garamond"/>
                <a:ea typeface="EB Garamond"/>
                <a:cs typeface="EB Garamond"/>
                <a:sym typeface="EB Garamond"/>
              </a:defRPr>
            </a:lvl1pPr>
            <a:lvl2pPr marL="914400" lvl="1" indent="-228600" algn="l">
              <a:lnSpc>
                <a:spcPct val="90000"/>
              </a:lnSpc>
              <a:spcBef>
                <a:spcPts val="500"/>
              </a:spcBef>
              <a:spcAft>
                <a:spcPts val="0"/>
              </a:spcAft>
              <a:buClr>
                <a:schemeClr val="dk2"/>
              </a:buClr>
              <a:buSzPts val="2000"/>
              <a:buNone/>
              <a:defRPr/>
            </a:lvl2pPr>
            <a:lvl3pPr marL="1371600" lvl="2" indent="-342900" algn="l">
              <a:lnSpc>
                <a:spcPct val="90000"/>
              </a:lnSpc>
              <a:spcBef>
                <a:spcPts val="500"/>
              </a:spcBef>
              <a:spcAft>
                <a:spcPts val="0"/>
              </a:spcAft>
              <a:buClr>
                <a:schemeClr val="dk2"/>
              </a:buClr>
              <a:buSzPts val="1800"/>
              <a:buChar char="•"/>
              <a:defRPr/>
            </a:lvl3pPr>
            <a:lvl4pPr marL="1828800" lvl="3" indent="-342900" algn="l">
              <a:lnSpc>
                <a:spcPct val="90000"/>
              </a:lnSpc>
              <a:spcBef>
                <a:spcPts val="500"/>
              </a:spcBef>
              <a:spcAft>
                <a:spcPts val="0"/>
              </a:spcAft>
              <a:buClr>
                <a:schemeClr val="dk2"/>
              </a:buClr>
              <a:buSzPts val="1800"/>
              <a:buChar char="•"/>
              <a:defRPr/>
            </a:lvl4pPr>
            <a:lvl5pPr marL="2286000" lvl="4" indent="-342900" algn="l">
              <a:lnSpc>
                <a:spcPct val="90000"/>
              </a:lnSpc>
              <a:spcBef>
                <a:spcPts val="500"/>
              </a:spcBef>
              <a:spcAft>
                <a:spcPts val="0"/>
              </a:spcAft>
              <a:buClr>
                <a:schemeClr val="dk2"/>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1" name="Google Shape;161;g7a9b64166d_16_45"/>
          <p:cNvSpPr txBox="1">
            <a:spLocks noGrp="1"/>
          </p:cNvSpPr>
          <p:nvPr>
            <p:ph type="body" idx="4"/>
          </p:nvPr>
        </p:nvSpPr>
        <p:spPr>
          <a:xfrm>
            <a:off x="9112624" y="3406743"/>
            <a:ext cx="2297100" cy="1673400"/>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600"/>
              </a:spcBef>
              <a:spcAft>
                <a:spcPts val="0"/>
              </a:spcAft>
              <a:buClr>
                <a:schemeClr val="dk2"/>
              </a:buClr>
              <a:buSzPts val="1600"/>
              <a:buNone/>
              <a:defRPr sz="1600" i="0">
                <a:solidFill>
                  <a:schemeClr val="dk2"/>
                </a:solidFill>
              </a:defRPr>
            </a:lvl1pPr>
            <a:lvl2pPr marL="914400" lvl="1" indent="-228600" algn="l">
              <a:lnSpc>
                <a:spcPct val="90000"/>
              </a:lnSpc>
              <a:spcBef>
                <a:spcPts val="500"/>
              </a:spcBef>
              <a:spcAft>
                <a:spcPts val="0"/>
              </a:spcAft>
              <a:buClr>
                <a:schemeClr val="dk2"/>
              </a:buClr>
              <a:buSzPts val="2000"/>
              <a:buNone/>
              <a:defRPr/>
            </a:lvl2pPr>
            <a:lvl3pPr marL="1371600" lvl="2" indent="-342900" algn="l">
              <a:lnSpc>
                <a:spcPct val="90000"/>
              </a:lnSpc>
              <a:spcBef>
                <a:spcPts val="500"/>
              </a:spcBef>
              <a:spcAft>
                <a:spcPts val="0"/>
              </a:spcAft>
              <a:buClr>
                <a:schemeClr val="dk2"/>
              </a:buClr>
              <a:buSzPts val="1800"/>
              <a:buChar char="•"/>
              <a:defRPr/>
            </a:lvl3pPr>
            <a:lvl4pPr marL="1828800" lvl="3" indent="-342900" algn="l">
              <a:lnSpc>
                <a:spcPct val="90000"/>
              </a:lnSpc>
              <a:spcBef>
                <a:spcPts val="500"/>
              </a:spcBef>
              <a:spcAft>
                <a:spcPts val="0"/>
              </a:spcAft>
              <a:buClr>
                <a:schemeClr val="dk2"/>
              </a:buClr>
              <a:buSzPts val="1800"/>
              <a:buChar char="•"/>
              <a:defRPr/>
            </a:lvl4pPr>
            <a:lvl5pPr marL="2286000" lvl="4" indent="-342900" algn="l">
              <a:lnSpc>
                <a:spcPct val="90000"/>
              </a:lnSpc>
              <a:spcBef>
                <a:spcPts val="500"/>
              </a:spcBef>
              <a:spcAft>
                <a:spcPts val="0"/>
              </a:spcAft>
              <a:buClr>
                <a:schemeClr val="dk2"/>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2" name="Google Shape;162;g7a9b64166d_16_45"/>
          <p:cNvSpPr txBox="1">
            <a:spLocks noGrp="1"/>
          </p:cNvSpPr>
          <p:nvPr>
            <p:ph type="body" idx="5"/>
          </p:nvPr>
        </p:nvSpPr>
        <p:spPr>
          <a:xfrm>
            <a:off x="9112624" y="2727941"/>
            <a:ext cx="2297100" cy="343200"/>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600"/>
              </a:spcBef>
              <a:spcAft>
                <a:spcPts val="0"/>
              </a:spcAft>
              <a:buClr>
                <a:schemeClr val="dk1"/>
              </a:buClr>
              <a:buSzPts val="2400"/>
              <a:buNone/>
              <a:defRPr sz="2400" b="1" i="0">
                <a:solidFill>
                  <a:schemeClr val="dk1"/>
                </a:solidFill>
                <a:latin typeface="EB Garamond"/>
                <a:ea typeface="EB Garamond"/>
                <a:cs typeface="EB Garamond"/>
                <a:sym typeface="EB Garamond"/>
              </a:defRPr>
            </a:lvl1pPr>
            <a:lvl2pPr marL="914400" lvl="1" indent="-228600" algn="l">
              <a:lnSpc>
                <a:spcPct val="90000"/>
              </a:lnSpc>
              <a:spcBef>
                <a:spcPts val="500"/>
              </a:spcBef>
              <a:spcAft>
                <a:spcPts val="0"/>
              </a:spcAft>
              <a:buClr>
                <a:schemeClr val="dk2"/>
              </a:buClr>
              <a:buSzPts val="2000"/>
              <a:buNone/>
              <a:defRPr/>
            </a:lvl2pPr>
            <a:lvl3pPr marL="1371600" lvl="2" indent="-342900" algn="l">
              <a:lnSpc>
                <a:spcPct val="90000"/>
              </a:lnSpc>
              <a:spcBef>
                <a:spcPts val="500"/>
              </a:spcBef>
              <a:spcAft>
                <a:spcPts val="0"/>
              </a:spcAft>
              <a:buClr>
                <a:schemeClr val="dk2"/>
              </a:buClr>
              <a:buSzPts val="1800"/>
              <a:buChar char="•"/>
              <a:defRPr/>
            </a:lvl3pPr>
            <a:lvl4pPr marL="1828800" lvl="3" indent="-342900" algn="l">
              <a:lnSpc>
                <a:spcPct val="90000"/>
              </a:lnSpc>
              <a:spcBef>
                <a:spcPts val="500"/>
              </a:spcBef>
              <a:spcAft>
                <a:spcPts val="0"/>
              </a:spcAft>
              <a:buClr>
                <a:schemeClr val="dk2"/>
              </a:buClr>
              <a:buSzPts val="1800"/>
              <a:buChar char="•"/>
              <a:defRPr/>
            </a:lvl4pPr>
            <a:lvl5pPr marL="2286000" lvl="4" indent="-342900" algn="l">
              <a:lnSpc>
                <a:spcPct val="90000"/>
              </a:lnSpc>
              <a:spcBef>
                <a:spcPts val="500"/>
              </a:spcBef>
              <a:spcAft>
                <a:spcPts val="0"/>
              </a:spcAft>
              <a:buClr>
                <a:schemeClr val="dk2"/>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3" name="Google Shape;163;g7a9b64166d_16_45"/>
          <p:cNvSpPr>
            <a:spLocks noGrp="1"/>
          </p:cNvSpPr>
          <p:nvPr>
            <p:ph type="pic" idx="6"/>
          </p:nvPr>
        </p:nvSpPr>
        <p:spPr>
          <a:xfrm>
            <a:off x="943519" y="5736021"/>
            <a:ext cx="824400" cy="571500"/>
          </a:xfrm>
          <a:prstGeom prst="rect">
            <a:avLst/>
          </a:prstGeom>
          <a:noFill/>
          <a:ln>
            <a:noFill/>
          </a:ln>
        </p:spPr>
        <p:txBody>
          <a:bodyPr spcFirstLastPara="1" wrap="square" lIns="91425" tIns="45700" rIns="91425" bIns="45700" anchor="ctr" anchorCtr="0">
            <a:noAutofit/>
          </a:bodyPr>
          <a:lstStyle>
            <a:lvl1pPr marR="0" lvl="0" algn="ctr" rtl="0">
              <a:lnSpc>
                <a:spcPct val="90000"/>
              </a:lnSpc>
              <a:spcBef>
                <a:spcPts val="1000"/>
              </a:spcBef>
              <a:spcAft>
                <a:spcPts val="0"/>
              </a:spcAft>
              <a:buClr>
                <a:schemeClr val="dk2"/>
              </a:buClr>
              <a:buSzPts val="400"/>
              <a:buFont typeface="Arial"/>
              <a:buNone/>
              <a:defRPr sz="400" b="0" i="0" u="none" strike="noStrike" cap="none">
                <a:solidFill>
                  <a:schemeClr val="dk2"/>
                </a:solidFill>
                <a:latin typeface="Quattrocento Sans"/>
                <a:ea typeface="Quattrocento Sans"/>
                <a:cs typeface="Quattrocento Sans"/>
                <a:sym typeface="Quattrocento Sans"/>
              </a:defRPr>
            </a:lvl1pPr>
            <a:lvl2pPr marR="0" lvl="1" algn="l" rtl="0">
              <a:lnSpc>
                <a:spcPct val="90000"/>
              </a:lnSpc>
              <a:spcBef>
                <a:spcPts val="500"/>
              </a:spcBef>
              <a:spcAft>
                <a:spcPts val="0"/>
              </a:spcAft>
              <a:buClr>
                <a:schemeClr val="dk2"/>
              </a:buClr>
              <a:buSzPts val="2000"/>
              <a:buFont typeface="Arial"/>
              <a:buChar char="•"/>
              <a:defRPr sz="2000" b="0" i="0" u="none" strike="noStrike" cap="none">
                <a:solidFill>
                  <a:schemeClr val="dk2"/>
                </a:solidFill>
                <a:latin typeface="Quattrocento Sans"/>
                <a:ea typeface="Quattrocento Sans"/>
                <a:cs typeface="Quattrocento Sans"/>
                <a:sym typeface="Quattrocento Sans"/>
              </a:defRPr>
            </a:lvl2pPr>
            <a:lvl3pPr marR="0" lvl="2" algn="l" rtl="0">
              <a:lnSpc>
                <a:spcPct val="90000"/>
              </a:lnSpc>
              <a:spcBef>
                <a:spcPts val="500"/>
              </a:spcBef>
              <a:spcAft>
                <a:spcPts val="0"/>
              </a:spcAft>
              <a:buClr>
                <a:schemeClr val="dk2"/>
              </a:buClr>
              <a:buSzPts val="2000"/>
              <a:buFont typeface="Arial"/>
              <a:buChar char="•"/>
              <a:defRPr sz="2000" b="0" i="0" u="none" strike="noStrike" cap="none">
                <a:solidFill>
                  <a:schemeClr val="dk2"/>
                </a:solidFill>
                <a:latin typeface="Quattrocento Sans"/>
                <a:ea typeface="Quattrocento Sans"/>
                <a:cs typeface="Quattrocento Sans"/>
                <a:sym typeface="Quattrocento Sans"/>
              </a:defRPr>
            </a:lvl3pPr>
            <a:lvl4pPr marR="0" lvl="3" algn="l" rtl="0">
              <a:lnSpc>
                <a:spcPct val="90000"/>
              </a:lnSpc>
              <a:spcBef>
                <a:spcPts val="500"/>
              </a:spcBef>
              <a:spcAft>
                <a:spcPts val="0"/>
              </a:spcAft>
              <a:buClr>
                <a:schemeClr val="dk2"/>
              </a:buClr>
              <a:buSzPts val="2000"/>
              <a:buFont typeface="Arial"/>
              <a:buChar char="•"/>
              <a:defRPr sz="2000" b="0" i="0" u="none" strike="noStrike" cap="none">
                <a:solidFill>
                  <a:schemeClr val="dk2"/>
                </a:solidFill>
                <a:latin typeface="Quattrocento Sans"/>
                <a:ea typeface="Quattrocento Sans"/>
                <a:cs typeface="Quattrocento Sans"/>
                <a:sym typeface="Quattrocento Sans"/>
              </a:defRPr>
            </a:lvl4pPr>
            <a:lvl5pPr marR="0" lvl="4" algn="l" rtl="0">
              <a:lnSpc>
                <a:spcPct val="90000"/>
              </a:lnSpc>
              <a:spcBef>
                <a:spcPts val="500"/>
              </a:spcBef>
              <a:spcAft>
                <a:spcPts val="0"/>
              </a:spcAft>
              <a:buClr>
                <a:schemeClr val="dk2"/>
              </a:buClr>
              <a:buSzPts val="2000"/>
              <a:buFont typeface="Arial"/>
              <a:buChar char="•"/>
              <a:defRPr sz="2000" b="0" i="0" u="none" strike="noStrike" cap="none">
                <a:solidFill>
                  <a:schemeClr val="dk2"/>
                </a:solidFill>
                <a:latin typeface="Quattrocento Sans"/>
                <a:ea typeface="Quattrocento Sans"/>
                <a:cs typeface="Quattrocento Sans"/>
                <a:sym typeface="Quattrocento Sa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64"/>
        <p:cNvGrpSpPr/>
        <p:nvPr/>
      </p:nvGrpSpPr>
      <p:grpSpPr>
        <a:xfrm>
          <a:off x="0" y="0"/>
          <a:ext cx="0" cy="0"/>
          <a:chOff x="0" y="0"/>
          <a:chExt cx="0" cy="0"/>
        </a:xfrm>
      </p:grpSpPr>
      <p:sp>
        <p:nvSpPr>
          <p:cNvPr id="165" name="Google Shape;165;g7a9b64166d_16_61"/>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Source Code Pro"/>
                <a:ea typeface="Source Code Pro"/>
                <a:cs typeface="Source Code Pro"/>
                <a:sym typeface="Source Code Pro"/>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Source Code Pro"/>
                <a:ea typeface="Source Code Pro"/>
                <a:cs typeface="Source Code Pro"/>
                <a:sym typeface="Source Code Pro"/>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Source Code Pro"/>
                <a:ea typeface="Source Code Pro"/>
                <a:cs typeface="Source Code Pro"/>
                <a:sym typeface="Source Code Pro"/>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Source Code Pro"/>
                <a:ea typeface="Source Code Pro"/>
                <a:cs typeface="Source Code Pro"/>
                <a:sym typeface="Source Code Pro"/>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Source Code Pro"/>
                <a:ea typeface="Source Code Pro"/>
                <a:cs typeface="Source Code Pro"/>
                <a:sym typeface="Source Code Pro"/>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Source Code Pro"/>
                <a:ea typeface="Source Code Pro"/>
                <a:cs typeface="Source Code Pro"/>
                <a:sym typeface="Source Code Pro"/>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Source Code Pro"/>
                <a:ea typeface="Source Code Pro"/>
                <a:cs typeface="Source Code Pro"/>
                <a:sym typeface="Source Code Pro"/>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Source Code Pro"/>
                <a:ea typeface="Source Code Pro"/>
                <a:cs typeface="Source Code Pro"/>
                <a:sym typeface="Source Code Pro"/>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Source Code Pro"/>
                <a:ea typeface="Source Code Pro"/>
                <a:cs typeface="Source Code Pro"/>
                <a:sym typeface="Source Code Pr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6"/>
        <p:cNvGrpSpPr/>
        <p:nvPr/>
      </p:nvGrpSpPr>
      <p:grpSpPr>
        <a:xfrm>
          <a:off x="0" y="0"/>
          <a:ext cx="0" cy="0"/>
          <a:chOff x="0" y="0"/>
          <a:chExt cx="0" cy="0"/>
        </a:xfrm>
      </p:grpSpPr>
      <p:cxnSp>
        <p:nvCxnSpPr>
          <p:cNvPr id="167" name="Google Shape;167;g7a9b64166d_16_63"/>
          <p:cNvCxnSpPr/>
          <p:nvPr/>
        </p:nvCxnSpPr>
        <p:spPr>
          <a:xfrm>
            <a:off x="572267" y="1700769"/>
            <a:ext cx="818700" cy="0"/>
          </a:xfrm>
          <a:prstGeom prst="straightConnector1">
            <a:avLst/>
          </a:prstGeom>
          <a:noFill/>
          <a:ln w="19050" cap="flat" cmpd="sng">
            <a:solidFill>
              <a:schemeClr val="dk2"/>
            </a:solidFill>
            <a:prstDash val="lgDash"/>
            <a:round/>
            <a:headEnd type="none" w="sm" len="sm"/>
            <a:tailEnd type="none" w="sm" len="sm"/>
          </a:ln>
        </p:spPr>
      </p:cxnSp>
      <p:sp>
        <p:nvSpPr>
          <p:cNvPr id="168" name="Google Shape;168;g7a9b64166d_16_63"/>
          <p:cNvSpPr txBox="1">
            <a:spLocks noGrp="1"/>
          </p:cNvSpPr>
          <p:nvPr>
            <p:ph type="title"/>
          </p:nvPr>
        </p:nvSpPr>
        <p:spPr>
          <a:xfrm>
            <a:off x="415600" y="496667"/>
            <a:ext cx="11360700" cy="978000"/>
          </a:xfrm>
          <a:prstGeom prst="rect">
            <a:avLst/>
          </a:prstGeom>
          <a:noFill/>
          <a:ln>
            <a:noFill/>
          </a:ln>
        </p:spPr>
        <p:txBody>
          <a:bodyPr spcFirstLastPara="1" wrap="square" lIns="121900" tIns="121900" rIns="121900" bIns="121900" anchor="b" anchorCtr="0">
            <a:noAutofit/>
          </a:bodyPr>
          <a:lstStyle>
            <a:lvl1pPr lvl="0" algn="l">
              <a:lnSpc>
                <a:spcPct val="100000"/>
              </a:lnSpc>
              <a:spcBef>
                <a:spcPts val="0"/>
              </a:spcBef>
              <a:spcAft>
                <a:spcPts val="0"/>
              </a:spcAft>
              <a:buSzPts val="4000"/>
              <a:buNone/>
              <a:defRPr/>
            </a:lvl1pPr>
            <a:lvl2pPr lvl="1" algn="l">
              <a:lnSpc>
                <a:spcPct val="100000"/>
              </a:lnSpc>
              <a:spcBef>
                <a:spcPts val="0"/>
              </a:spcBef>
              <a:spcAft>
                <a:spcPts val="0"/>
              </a:spcAft>
              <a:buSzPts val="4000"/>
              <a:buNone/>
              <a:defRPr/>
            </a:lvl2pPr>
            <a:lvl3pPr lvl="2" algn="l">
              <a:lnSpc>
                <a:spcPct val="100000"/>
              </a:lnSpc>
              <a:spcBef>
                <a:spcPts val="0"/>
              </a:spcBef>
              <a:spcAft>
                <a:spcPts val="0"/>
              </a:spcAft>
              <a:buSzPts val="4000"/>
              <a:buNone/>
              <a:defRPr/>
            </a:lvl3pPr>
            <a:lvl4pPr lvl="3" algn="l">
              <a:lnSpc>
                <a:spcPct val="100000"/>
              </a:lnSpc>
              <a:spcBef>
                <a:spcPts val="0"/>
              </a:spcBef>
              <a:spcAft>
                <a:spcPts val="0"/>
              </a:spcAft>
              <a:buSzPts val="4000"/>
              <a:buNone/>
              <a:defRPr/>
            </a:lvl4pPr>
            <a:lvl5pPr lvl="4" algn="l">
              <a:lnSpc>
                <a:spcPct val="100000"/>
              </a:lnSpc>
              <a:spcBef>
                <a:spcPts val="0"/>
              </a:spcBef>
              <a:spcAft>
                <a:spcPts val="0"/>
              </a:spcAft>
              <a:buSzPts val="4000"/>
              <a:buNone/>
              <a:defRPr/>
            </a:lvl5pPr>
            <a:lvl6pPr lvl="5" algn="l">
              <a:lnSpc>
                <a:spcPct val="100000"/>
              </a:lnSpc>
              <a:spcBef>
                <a:spcPts val="0"/>
              </a:spcBef>
              <a:spcAft>
                <a:spcPts val="0"/>
              </a:spcAft>
              <a:buSzPts val="4000"/>
              <a:buNone/>
              <a:defRPr/>
            </a:lvl6pPr>
            <a:lvl7pPr lvl="6" algn="l">
              <a:lnSpc>
                <a:spcPct val="100000"/>
              </a:lnSpc>
              <a:spcBef>
                <a:spcPts val="0"/>
              </a:spcBef>
              <a:spcAft>
                <a:spcPts val="0"/>
              </a:spcAft>
              <a:buSzPts val="4000"/>
              <a:buNone/>
              <a:defRPr/>
            </a:lvl7pPr>
            <a:lvl8pPr lvl="7" algn="l">
              <a:lnSpc>
                <a:spcPct val="100000"/>
              </a:lnSpc>
              <a:spcBef>
                <a:spcPts val="0"/>
              </a:spcBef>
              <a:spcAft>
                <a:spcPts val="0"/>
              </a:spcAft>
              <a:buSzPts val="4000"/>
              <a:buNone/>
              <a:defRPr/>
            </a:lvl8pPr>
            <a:lvl9pPr lvl="8" algn="l">
              <a:lnSpc>
                <a:spcPct val="100000"/>
              </a:lnSpc>
              <a:spcBef>
                <a:spcPts val="0"/>
              </a:spcBef>
              <a:spcAft>
                <a:spcPts val="0"/>
              </a:spcAft>
              <a:buSzPts val="4000"/>
              <a:buNone/>
              <a:defRPr/>
            </a:lvl9pPr>
          </a:lstStyle>
          <a:p>
            <a:endParaRPr/>
          </a:p>
        </p:txBody>
      </p:sp>
      <p:sp>
        <p:nvSpPr>
          <p:cNvPr id="169" name="Google Shape;169;g7a9b64166d_16_63"/>
          <p:cNvSpPr txBox="1">
            <a:spLocks noGrp="1"/>
          </p:cNvSpPr>
          <p:nvPr>
            <p:ph type="body" idx="1"/>
          </p:nvPr>
        </p:nvSpPr>
        <p:spPr>
          <a:xfrm>
            <a:off x="415600" y="1958433"/>
            <a:ext cx="11360700" cy="4133100"/>
          </a:xfrm>
          <a:prstGeom prst="rect">
            <a:avLst/>
          </a:prstGeom>
          <a:noFill/>
          <a:ln>
            <a:noFill/>
          </a:ln>
        </p:spPr>
        <p:txBody>
          <a:bodyPr spcFirstLastPara="1" wrap="square" lIns="121900" tIns="121900" rIns="121900" bIns="121900" anchor="t" anchorCtr="0">
            <a:noAutofit/>
          </a:bodyPr>
          <a:lstStyle>
            <a:lvl1pPr marL="457200" lvl="0" indent="-381000" algn="l">
              <a:lnSpc>
                <a:spcPct val="115000"/>
              </a:lnSpc>
              <a:spcBef>
                <a:spcPts val="0"/>
              </a:spcBef>
              <a:spcAft>
                <a:spcPts val="0"/>
              </a:spcAft>
              <a:buSzPts val="2400"/>
              <a:buChar char="●"/>
              <a:defRPr/>
            </a:lvl1pPr>
            <a:lvl2pPr marL="914400" lvl="1" indent="-349250" algn="l">
              <a:lnSpc>
                <a:spcPct val="115000"/>
              </a:lnSpc>
              <a:spcBef>
                <a:spcPts val="2100"/>
              </a:spcBef>
              <a:spcAft>
                <a:spcPts val="0"/>
              </a:spcAft>
              <a:buSzPts val="1900"/>
              <a:buChar char="○"/>
              <a:defRPr/>
            </a:lvl2pPr>
            <a:lvl3pPr marL="1371600" lvl="2" indent="-349250" algn="l">
              <a:lnSpc>
                <a:spcPct val="115000"/>
              </a:lnSpc>
              <a:spcBef>
                <a:spcPts val="2100"/>
              </a:spcBef>
              <a:spcAft>
                <a:spcPts val="0"/>
              </a:spcAft>
              <a:buSzPts val="1900"/>
              <a:buChar char="■"/>
              <a:defRPr/>
            </a:lvl3pPr>
            <a:lvl4pPr marL="1828800" lvl="3" indent="-349250" algn="l">
              <a:lnSpc>
                <a:spcPct val="115000"/>
              </a:lnSpc>
              <a:spcBef>
                <a:spcPts val="2100"/>
              </a:spcBef>
              <a:spcAft>
                <a:spcPts val="0"/>
              </a:spcAft>
              <a:buSzPts val="1900"/>
              <a:buChar char="●"/>
              <a:defRPr/>
            </a:lvl4pPr>
            <a:lvl5pPr marL="2286000" lvl="4" indent="-349250" algn="l">
              <a:lnSpc>
                <a:spcPct val="115000"/>
              </a:lnSpc>
              <a:spcBef>
                <a:spcPts val="2100"/>
              </a:spcBef>
              <a:spcAft>
                <a:spcPts val="0"/>
              </a:spcAft>
              <a:buSzPts val="1900"/>
              <a:buChar char="○"/>
              <a:defRPr/>
            </a:lvl5pPr>
            <a:lvl6pPr marL="2743200" lvl="5" indent="-349250" algn="l">
              <a:lnSpc>
                <a:spcPct val="115000"/>
              </a:lnSpc>
              <a:spcBef>
                <a:spcPts val="2100"/>
              </a:spcBef>
              <a:spcAft>
                <a:spcPts val="0"/>
              </a:spcAft>
              <a:buSzPts val="1900"/>
              <a:buChar char="■"/>
              <a:defRPr/>
            </a:lvl6pPr>
            <a:lvl7pPr marL="3200400" lvl="6" indent="-349250" algn="l">
              <a:lnSpc>
                <a:spcPct val="115000"/>
              </a:lnSpc>
              <a:spcBef>
                <a:spcPts val="2100"/>
              </a:spcBef>
              <a:spcAft>
                <a:spcPts val="0"/>
              </a:spcAft>
              <a:buSzPts val="1900"/>
              <a:buChar char="●"/>
              <a:defRPr/>
            </a:lvl7pPr>
            <a:lvl8pPr marL="3657600" lvl="7" indent="-349250" algn="l">
              <a:lnSpc>
                <a:spcPct val="115000"/>
              </a:lnSpc>
              <a:spcBef>
                <a:spcPts val="2100"/>
              </a:spcBef>
              <a:spcAft>
                <a:spcPts val="0"/>
              </a:spcAft>
              <a:buSzPts val="1900"/>
              <a:buChar char="○"/>
              <a:defRPr/>
            </a:lvl8pPr>
            <a:lvl9pPr marL="4114800" lvl="8" indent="-349250" algn="l">
              <a:lnSpc>
                <a:spcPct val="115000"/>
              </a:lnSpc>
              <a:spcBef>
                <a:spcPts val="2100"/>
              </a:spcBef>
              <a:spcAft>
                <a:spcPts val="2100"/>
              </a:spcAft>
              <a:buSzPts val="1900"/>
              <a:buChar char="■"/>
              <a:defRPr/>
            </a:lvl9pPr>
          </a:lstStyle>
          <a:p>
            <a:endParaRPr/>
          </a:p>
        </p:txBody>
      </p:sp>
      <p:sp>
        <p:nvSpPr>
          <p:cNvPr id="170" name="Google Shape;170;g7a9b64166d_16_63"/>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Source Code Pro"/>
                <a:ea typeface="Source Code Pro"/>
                <a:cs typeface="Source Code Pro"/>
                <a:sym typeface="Source Code Pro"/>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Source Code Pro"/>
                <a:ea typeface="Source Code Pro"/>
                <a:cs typeface="Source Code Pro"/>
                <a:sym typeface="Source Code Pro"/>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Source Code Pro"/>
                <a:ea typeface="Source Code Pro"/>
                <a:cs typeface="Source Code Pro"/>
                <a:sym typeface="Source Code Pro"/>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Source Code Pro"/>
                <a:ea typeface="Source Code Pro"/>
                <a:cs typeface="Source Code Pro"/>
                <a:sym typeface="Source Code Pro"/>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Source Code Pro"/>
                <a:ea typeface="Source Code Pro"/>
                <a:cs typeface="Source Code Pro"/>
                <a:sym typeface="Source Code Pro"/>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Source Code Pro"/>
                <a:ea typeface="Source Code Pro"/>
                <a:cs typeface="Source Code Pro"/>
                <a:sym typeface="Source Code Pro"/>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Source Code Pro"/>
                <a:ea typeface="Source Code Pro"/>
                <a:cs typeface="Source Code Pro"/>
                <a:sym typeface="Source Code Pro"/>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Source Code Pro"/>
                <a:ea typeface="Source Code Pro"/>
                <a:cs typeface="Source Code Pro"/>
                <a:sym typeface="Source Code Pro"/>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Source Code Pro"/>
                <a:ea typeface="Source Code Pro"/>
                <a:cs typeface="Source Code Pro"/>
                <a:sym typeface="Source Code Pr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1"/>
        <p:cNvGrpSpPr/>
        <p:nvPr/>
      </p:nvGrpSpPr>
      <p:grpSpPr>
        <a:xfrm>
          <a:off x="0" y="0"/>
          <a:ext cx="0" cy="0"/>
          <a:chOff x="0" y="0"/>
          <a:chExt cx="0" cy="0"/>
        </a:xfrm>
      </p:grpSpPr>
      <p:sp>
        <p:nvSpPr>
          <p:cNvPr id="172" name="Google Shape;172;g7a9b64166d_16_68"/>
          <p:cNvSpPr/>
          <p:nvPr/>
        </p:nvSpPr>
        <p:spPr>
          <a:xfrm>
            <a:off x="0" y="2089800"/>
            <a:ext cx="12192000" cy="2678400"/>
          </a:xfrm>
          <a:prstGeom prst="rect">
            <a:avLst/>
          </a:prstGeom>
          <a:solidFill>
            <a:schemeClr val="dk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 name="Google Shape;173;g7a9b64166d_16_68"/>
          <p:cNvSpPr txBox="1">
            <a:spLocks noGrp="1"/>
          </p:cNvSpPr>
          <p:nvPr>
            <p:ph type="title"/>
          </p:nvPr>
        </p:nvSpPr>
        <p:spPr>
          <a:xfrm>
            <a:off x="574400" y="2519600"/>
            <a:ext cx="11043300" cy="2022000"/>
          </a:xfrm>
          <a:prstGeom prst="rect">
            <a:avLst/>
          </a:prstGeom>
          <a:noFill/>
          <a:ln>
            <a:noFill/>
          </a:ln>
        </p:spPr>
        <p:txBody>
          <a:bodyPr spcFirstLastPara="1" wrap="square" lIns="121900" tIns="121900" rIns="121900" bIns="121900" anchor="ctr" anchorCtr="0">
            <a:noAutofit/>
          </a:bodyPr>
          <a:lstStyle>
            <a:lvl1pPr lvl="0" algn="ctr">
              <a:lnSpc>
                <a:spcPct val="100000"/>
              </a:lnSpc>
              <a:spcBef>
                <a:spcPts val="0"/>
              </a:spcBef>
              <a:spcAft>
                <a:spcPts val="0"/>
              </a:spcAft>
              <a:buClr>
                <a:schemeClr val="lt1"/>
              </a:buClr>
              <a:buSzPts val="4800"/>
              <a:buNone/>
              <a:defRPr sz="4800">
                <a:solidFill>
                  <a:schemeClr val="lt1"/>
                </a:solidFill>
              </a:defRPr>
            </a:lvl1pPr>
            <a:lvl2pPr lvl="1" algn="ctr">
              <a:lnSpc>
                <a:spcPct val="100000"/>
              </a:lnSpc>
              <a:spcBef>
                <a:spcPts val="0"/>
              </a:spcBef>
              <a:spcAft>
                <a:spcPts val="0"/>
              </a:spcAft>
              <a:buClr>
                <a:schemeClr val="lt1"/>
              </a:buClr>
              <a:buSzPts val="4800"/>
              <a:buNone/>
              <a:defRPr sz="4800">
                <a:solidFill>
                  <a:schemeClr val="lt1"/>
                </a:solidFill>
              </a:defRPr>
            </a:lvl2pPr>
            <a:lvl3pPr lvl="2" algn="ctr">
              <a:lnSpc>
                <a:spcPct val="100000"/>
              </a:lnSpc>
              <a:spcBef>
                <a:spcPts val="0"/>
              </a:spcBef>
              <a:spcAft>
                <a:spcPts val="0"/>
              </a:spcAft>
              <a:buClr>
                <a:schemeClr val="lt1"/>
              </a:buClr>
              <a:buSzPts val="4800"/>
              <a:buNone/>
              <a:defRPr sz="4800">
                <a:solidFill>
                  <a:schemeClr val="lt1"/>
                </a:solidFill>
              </a:defRPr>
            </a:lvl3pPr>
            <a:lvl4pPr lvl="3" algn="ctr">
              <a:lnSpc>
                <a:spcPct val="100000"/>
              </a:lnSpc>
              <a:spcBef>
                <a:spcPts val="0"/>
              </a:spcBef>
              <a:spcAft>
                <a:spcPts val="0"/>
              </a:spcAft>
              <a:buClr>
                <a:schemeClr val="lt1"/>
              </a:buClr>
              <a:buSzPts val="4800"/>
              <a:buNone/>
              <a:defRPr sz="4800">
                <a:solidFill>
                  <a:schemeClr val="lt1"/>
                </a:solidFill>
              </a:defRPr>
            </a:lvl4pPr>
            <a:lvl5pPr lvl="4" algn="ctr">
              <a:lnSpc>
                <a:spcPct val="100000"/>
              </a:lnSpc>
              <a:spcBef>
                <a:spcPts val="0"/>
              </a:spcBef>
              <a:spcAft>
                <a:spcPts val="0"/>
              </a:spcAft>
              <a:buClr>
                <a:schemeClr val="lt1"/>
              </a:buClr>
              <a:buSzPts val="4800"/>
              <a:buNone/>
              <a:defRPr sz="4800">
                <a:solidFill>
                  <a:schemeClr val="lt1"/>
                </a:solidFill>
              </a:defRPr>
            </a:lvl5pPr>
            <a:lvl6pPr lvl="5" algn="ctr">
              <a:lnSpc>
                <a:spcPct val="100000"/>
              </a:lnSpc>
              <a:spcBef>
                <a:spcPts val="0"/>
              </a:spcBef>
              <a:spcAft>
                <a:spcPts val="0"/>
              </a:spcAft>
              <a:buClr>
                <a:schemeClr val="lt1"/>
              </a:buClr>
              <a:buSzPts val="4800"/>
              <a:buNone/>
              <a:defRPr sz="4800">
                <a:solidFill>
                  <a:schemeClr val="lt1"/>
                </a:solidFill>
              </a:defRPr>
            </a:lvl6pPr>
            <a:lvl7pPr lvl="6" algn="ctr">
              <a:lnSpc>
                <a:spcPct val="100000"/>
              </a:lnSpc>
              <a:spcBef>
                <a:spcPts val="0"/>
              </a:spcBef>
              <a:spcAft>
                <a:spcPts val="0"/>
              </a:spcAft>
              <a:buClr>
                <a:schemeClr val="lt1"/>
              </a:buClr>
              <a:buSzPts val="4800"/>
              <a:buNone/>
              <a:defRPr sz="4800">
                <a:solidFill>
                  <a:schemeClr val="lt1"/>
                </a:solidFill>
              </a:defRPr>
            </a:lvl7pPr>
            <a:lvl8pPr lvl="7" algn="ctr">
              <a:lnSpc>
                <a:spcPct val="100000"/>
              </a:lnSpc>
              <a:spcBef>
                <a:spcPts val="0"/>
              </a:spcBef>
              <a:spcAft>
                <a:spcPts val="0"/>
              </a:spcAft>
              <a:buClr>
                <a:schemeClr val="lt1"/>
              </a:buClr>
              <a:buSzPts val="4800"/>
              <a:buNone/>
              <a:defRPr sz="4800">
                <a:solidFill>
                  <a:schemeClr val="lt1"/>
                </a:solidFill>
              </a:defRPr>
            </a:lvl8pPr>
            <a:lvl9pPr lvl="8" algn="ctr">
              <a:lnSpc>
                <a:spcPct val="100000"/>
              </a:lnSpc>
              <a:spcBef>
                <a:spcPts val="0"/>
              </a:spcBef>
              <a:spcAft>
                <a:spcPts val="0"/>
              </a:spcAft>
              <a:buClr>
                <a:schemeClr val="lt1"/>
              </a:buClr>
              <a:buSzPts val="4800"/>
              <a:buNone/>
              <a:defRPr sz="4800">
                <a:solidFill>
                  <a:schemeClr val="lt1"/>
                </a:solidFill>
              </a:defRPr>
            </a:lvl9pPr>
          </a:lstStyle>
          <a:p>
            <a:endParaRPr/>
          </a:p>
        </p:txBody>
      </p:sp>
      <p:sp>
        <p:nvSpPr>
          <p:cNvPr id="174" name="Google Shape;174;g7a9b64166d_16_68"/>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Source Code Pro"/>
                <a:ea typeface="Source Code Pro"/>
                <a:cs typeface="Source Code Pro"/>
                <a:sym typeface="Source Code Pro"/>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Source Code Pro"/>
                <a:ea typeface="Source Code Pro"/>
                <a:cs typeface="Source Code Pro"/>
                <a:sym typeface="Source Code Pro"/>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Source Code Pro"/>
                <a:ea typeface="Source Code Pro"/>
                <a:cs typeface="Source Code Pro"/>
                <a:sym typeface="Source Code Pro"/>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Source Code Pro"/>
                <a:ea typeface="Source Code Pro"/>
                <a:cs typeface="Source Code Pro"/>
                <a:sym typeface="Source Code Pro"/>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Source Code Pro"/>
                <a:ea typeface="Source Code Pro"/>
                <a:cs typeface="Source Code Pro"/>
                <a:sym typeface="Source Code Pro"/>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Source Code Pro"/>
                <a:ea typeface="Source Code Pro"/>
                <a:cs typeface="Source Code Pro"/>
                <a:sym typeface="Source Code Pro"/>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Source Code Pro"/>
                <a:ea typeface="Source Code Pro"/>
                <a:cs typeface="Source Code Pro"/>
                <a:sym typeface="Source Code Pro"/>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Source Code Pro"/>
                <a:ea typeface="Source Code Pro"/>
                <a:cs typeface="Source Code Pro"/>
                <a:sym typeface="Source Code Pro"/>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Source Code Pro"/>
                <a:ea typeface="Source Code Pro"/>
                <a:cs typeface="Source Code Pro"/>
                <a:sym typeface="Source Code Pr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75"/>
        <p:cNvGrpSpPr/>
        <p:nvPr/>
      </p:nvGrpSpPr>
      <p:grpSpPr>
        <a:xfrm>
          <a:off x="0" y="0"/>
          <a:ext cx="0" cy="0"/>
          <a:chOff x="0" y="0"/>
          <a:chExt cx="0" cy="0"/>
        </a:xfrm>
      </p:grpSpPr>
      <p:cxnSp>
        <p:nvCxnSpPr>
          <p:cNvPr id="176" name="Google Shape;176;g7a9b64166d_16_72"/>
          <p:cNvCxnSpPr/>
          <p:nvPr/>
        </p:nvCxnSpPr>
        <p:spPr>
          <a:xfrm>
            <a:off x="572267" y="1700769"/>
            <a:ext cx="818700" cy="0"/>
          </a:xfrm>
          <a:prstGeom prst="straightConnector1">
            <a:avLst/>
          </a:prstGeom>
          <a:noFill/>
          <a:ln w="19050" cap="flat" cmpd="sng">
            <a:solidFill>
              <a:schemeClr val="dk2"/>
            </a:solidFill>
            <a:prstDash val="lgDash"/>
            <a:round/>
            <a:headEnd type="none" w="sm" len="sm"/>
            <a:tailEnd type="none" w="sm" len="sm"/>
          </a:ln>
        </p:spPr>
      </p:cxnSp>
      <p:sp>
        <p:nvSpPr>
          <p:cNvPr id="177" name="Google Shape;177;g7a9b64166d_16_72"/>
          <p:cNvSpPr txBox="1">
            <a:spLocks noGrp="1"/>
          </p:cNvSpPr>
          <p:nvPr>
            <p:ph type="title"/>
          </p:nvPr>
        </p:nvSpPr>
        <p:spPr>
          <a:xfrm>
            <a:off x="415600" y="496667"/>
            <a:ext cx="11360700" cy="978000"/>
          </a:xfrm>
          <a:prstGeom prst="rect">
            <a:avLst/>
          </a:prstGeom>
          <a:noFill/>
          <a:ln>
            <a:noFill/>
          </a:ln>
        </p:spPr>
        <p:txBody>
          <a:bodyPr spcFirstLastPara="1" wrap="square" lIns="121900" tIns="121900" rIns="121900" bIns="121900" anchor="b" anchorCtr="0">
            <a:noAutofit/>
          </a:bodyPr>
          <a:lstStyle>
            <a:lvl1pPr lvl="0" algn="l">
              <a:lnSpc>
                <a:spcPct val="100000"/>
              </a:lnSpc>
              <a:spcBef>
                <a:spcPts val="0"/>
              </a:spcBef>
              <a:spcAft>
                <a:spcPts val="0"/>
              </a:spcAft>
              <a:buSzPts val="4000"/>
              <a:buNone/>
              <a:defRPr/>
            </a:lvl1pPr>
            <a:lvl2pPr lvl="1" algn="l">
              <a:lnSpc>
                <a:spcPct val="100000"/>
              </a:lnSpc>
              <a:spcBef>
                <a:spcPts val="0"/>
              </a:spcBef>
              <a:spcAft>
                <a:spcPts val="0"/>
              </a:spcAft>
              <a:buSzPts val="4000"/>
              <a:buNone/>
              <a:defRPr/>
            </a:lvl2pPr>
            <a:lvl3pPr lvl="2" algn="l">
              <a:lnSpc>
                <a:spcPct val="100000"/>
              </a:lnSpc>
              <a:spcBef>
                <a:spcPts val="0"/>
              </a:spcBef>
              <a:spcAft>
                <a:spcPts val="0"/>
              </a:spcAft>
              <a:buSzPts val="4000"/>
              <a:buNone/>
              <a:defRPr/>
            </a:lvl3pPr>
            <a:lvl4pPr lvl="3" algn="l">
              <a:lnSpc>
                <a:spcPct val="100000"/>
              </a:lnSpc>
              <a:spcBef>
                <a:spcPts val="0"/>
              </a:spcBef>
              <a:spcAft>
                <a:spcPts val="0"/>
              </a:spcAft>
              <a:buSzPts val="4000"/>
              <a:buNone/>
              <a:defRPr/>
            </a:lvl4pPr>
            <a:lvl5pPr lvl="4" algn="l">
              <a:lnSpc>
                <a:spcPct val="100000"/>
              </a:lnSpc>
              <a:spcBef>
                <a:spcPts val="0"/>
              </a:spcBef>
              <a:spcAft>
                <a:spcPts val="0"/>
              </a:spcAft>
              <a:buSzPts val="4000"/>
              <a:buNone/>
              <a:defRPr/>
            </a:lvl5pPr>
            <a:lvl6pPr lvl="5" algn="l">
              <a:lnSpc>
                <a:spcPct val="100000"/>
              </a:lnSpc>
              <a:spcBef>
                <a:spcPts val="0"/>
              </a:spcBef>
              <a:spcAft>
                <a:spcPts val="0"/>
              </a:spcAft>
              <a:buSzPts val="4000"/>
              <a:buNone/>
              <a:defRPr/>
            </a:lvl6pPr>
            <a:lvl7pPr lvl="6" algn="l">
              <a:lnSpc>
                <a:spcPct val="100000"/>
              </a:lnSpc>
              <a:spcBef>
                <a:spcPts val="0"/>
              </a:spcBef>
              <a:spcAft>
                <a:spcPts val="0"/>
              </a:spcAft>
              <a:buSzPts val="4000"/>
              <a:buNone/>
              <a:defRPr/>
            </a:lvl7pPr>
            <a:lvl8pPr lvl="7" algn="l">
              <a:lnSpc>
                <a:spcPct val="100000"/>
              </a:lnSpc>
              <a:spcBef>
                <a:spcPts val="0"/>
              </a:spcBef>
              <a:spcAft>
                <a:spcPts val="0"/>
              </a:spcAft>
              <a:buSzPts val="4000"/>
              <a:buNone/>
              <a:defRPr/>
            </a:lvl8pPr>
            <a:lvl9pPr lvl="8" algn="l">
              <a:lnSpc>
                <a:spcPct val="100000"/>
              </a:lnSpc>
              <a:spcBef>
                <a:spcPts val="0"/>
              </a:spcBef>
              <a:spcAft>
                <a:spcPts val="0"/>
              </a:spcAft>
              <a:buSzPts val="4000"/>
              <a:buNone/>
              <a:defRPr/>
            </a:lvl9pPr>
          </a:lstStyle>
          <a:p>
            <a:endParaRPr/>
          </a:p>
        </p:txBody>
      </p:sp>
      <p:sp>
        <p:nvSpPr>
          <p:cNvPr id="178" name="Google Shape;178;g7a9b64166d_16_72"/>
          <p:cNvSpPr txBox="1">
            <a:spLocks noGrp="1"/>
          </p:cNvSpPr>
          <p:nvPr>
            <p:ph type="body" idx="1"/>
          </p:nvPr>
        </p:nvSpPr>
        <p:spPr>
          <a:xfrm>
            <a:off x="415600" y="1958433"/>
            <a:ext cx="5333100" cy="4133100"/>
          </a:xfrm>
          <a:prstGeom prst="rect">
            <a:avLst/>
          </a:prstGeom>
          <a:noFill/>
          <a:ln>
            <a:noFill/>
          </a:ln>
        </p:spPr>
        <p:txBody>
          <a:bodyPr spcFirstLastPara="1" wrap="square" lIns="121900" tIns="121900" rIns="121900" bIns="121900" anchor="t" anchorCtr="0">
            <a:noAutofit/>
          </a:bodyPr>
          <a:lstStyle>
            <a:lvl1pPr marL="457200" lvl="0" indent="-349250" algn="l">
              <a:lnSpc>
                <a:spcPct val="115000"/>
              </a:lnSpc>
              <a:spcBef>
                <a:spcPts val="0"/>
              </a:spcBef>
              <a:spcAft>
                <a:spcPts val="0"/>
              </a:spcAft>
              <a:buSzPts val="1900"/>
              <a:buChar char="●"/>
              <a:defRPr sz="1900"/>
            </a:lvl1pPr>
            <a:lvl2pPr marL="914400" lvl="1" indent="-330200" algn="l">
              <a:lnSpc>
                <a:spcPct val="115000"/>
              </a:lnSpc>
              <a:spcBef>
                <a:spcPts val="2100"/>
              </a:spcBef>
              <a:spcAft>
                <a:spcPts val="0"/>
              </a:spcAft>
              <a:buSzPts val="1600"/>
              <a:buChar char="○"/>
              <a:defRPr sz="1600"/>
            </a:lvl2pPr>
            <a:lvl3pPr marL="1371600" lvl="2" indent="-330200" algn="l">
              <a:lnSpc>
                <a:spcPct val="115000"/>
              </a:lnSpc>
              <a:spcBef>
                <a:spcPts val="2100"/>
              </a:spcBef>
              <a:spcAft>
                <a:spcPts val="0"/>
              </a:spcAft>
              <a:buSzPts val="1600"/>
              <a:buChar char="■"/>
              <a:defRPr sz="1600"/>
            </a:lvl3pPr>
            <a:lvl4pPr marL="1828800" lvl="3" indent="-330200" algn="l">
              <a:lnSpc>
                <a:spcPct val="115000"/>
              </a:lnSpc>
              <a:spcBef>
                <a:spcPts val="2100"/>
              </a:spcBef>
              <a:spcAft>
                <a:spcPts val="0"/>
              </a:spcAft>
              <a:buSzPts val="1600"/>
              <a:buChar char="●"/>
              <a:defRPr sz="1600"/>
            </a:lvl4pPr>
            <a:lvl5pPr marL="2286000" lvl="4" indent="-330200" algn="l">
              <a:lnSpc>
                <a:spcPct val="115000"/>
              </a:lnSpc>
              <a:spcBef>
                <a:spcPts val="2100"/>
              </a:spcBef>
              <a:spcAft>
                <a:spcPts val="0"/>
              </a:spcAft>
              <a:buSzPts val="1600"/>
              <a:buChar char="○"/>
              <a:defRPr sz="1600"/>
            </a:lvl5pPr>
            <a:lvl6pPr marL="2743200" lvl="5" indent="-330200" algn="l">
              <a:lnSpc>
                <a:spcPct val="115000"/>
              </a:lnSpc>
              <a:spcBef>
                <a:spcPts val="2100"/>
              </a:spcBef>
              <a:spcAft>
                <a:spcPts val="0"/>
              </a:spcAft>
              <a:buSzPts val="1600"/>
              <a:buChar char="■"/>
              <a:defRPr sz="1600"/>
            </a:lvl6pPr>
            <a:lvl7pPr marL="3200400" lvl="6" indent="-330200" algn="l">
              <a:lnSpc>
                <a:spcPct val="115000"/>
              </a:lnSpc>
              <a:spcBef>
                <a:spcPts val="2100"/>
              </a:spcBef>
              <a:spcAft>
                <a:spcPts val="0"/>
              </a:spcAft>
              <a:buSzPts val="1600"/>
              <a:buChar char="●"/>
              <a:defRPr sz="1600"/>
            </a:lvl7pPr>
            <a:lvl8pPr marL="3657600" lvl="7" indent="-330200" algn="l">
              <a:lnSpc>
                <a:spcPct val="115000"/>
              </a:lnSpc>
              <a:spcBef>
                <a:spcPts val="2100"/>
              </a:spcBef>
              <a:spcAft>
                <a:spcPts val="0"/>
              </a:spcAft>
              <a:buSzPts val="1600"/>
              <a:buChar char="○"/>
              <a:defRPr sz="1600"/>
            </a:lvl8pPr>
            <a:lvl9pPr marL="4114800" lvl="8" indent="-330200" algn="l">
              <a:lnSpc>
                <a:spcPct val="115000"/>
              </a:lnSpc>
              <a:spcBef>
                <a:spcPts val="2100"/>
              </a:spcBef>
              <a:spcAft>
                <a:spcPts val="2100"/>
              </a:spcAft>
              <a:buSzPts val="1600"/>
              <a:buChar char="■"/>
              <a:defRPr sz="1600"/>
            </a:lvl9pPr>
          </a:lstStyle>
          <a:p>
            <a:endParaRPr/>
          </a:p>
        </p:txBody>
      </p:sp>
      <p:sp>
        <p:nvSpPr>
          <p:cNvPr id="179" name="Google Shape;179;g7a9b64166d_16_72"/>
          <p:cNvSpPr txBox="1">
            <a:spLocks noGrp="1"/>
          </p:cNvSpPr>
          <p:nvPr>
            <p:ph type="body" idx="2"/>
          </p:nvPr>
        </p:nvSpPr>
        <p:spPr>
          <a:xfrm>
            <a:off x="6443200" y="1958433"/>
            <a:ext cx="5333100" cy="4133100"/>
          </a:xfrm>
          <a:prstGeom prst="rect">
            <a:avLst/>
          </a:prstGeom>
          <a:noFill/>
          <a:ln>
            <a:noFill/>
          </a:ln>
        </p:spPr>
        <p:txBody>
          <a:bodyPr spcFirstLastPara="1" wrap="square" lIns="121900" tIns="121900" rIns="121900" bIns="121900" anchor="t" anchorCtr="0">
            <a:noAutofit/>
          </a:bodyPr>
          <a:lstStyle>
            <a:lvl1pPr marL="457200" lvl="0" indent="-349250" algn="l">
              <a:lnSpc>
                <a:spcPct val="115000"/>
              </a:lnSpc>
              <a:spcBef>
                <a:spcPts val="0"/>
              </a:spcBef>
              <a:spcAft>
                <a:spcPts val="0"/>
              </a:spcAft>
              <a:buSzPts val="1900"/>
              <a:buChar char="●"/>
              <a:defRPr sz="1900"/>
            </a:lvl1pPr>
            <a:lvl2pPr marL="914400" lvl="1" indent="-330200" algn="l">
              <a:lnSpc>
                <a:spcPct val="115000"/>
              </a:lnSpc>
              <a:spcBef>
                <a:spcPts val="2100"/>
              </a:spcBef>
              <a:spcAft>
                <a:spcPts val="0"/>
              </a:spcAft>
              <a:buSzPts val="1600"/>
              <a:buChar char="○"/>
              <a:defRPr sz="1600"/>
            </a:lvl2pPr>
            <a:lvl3pPr marL="1371600" lvl="2" indent="-330200" algn="l">
              <a:lnSpc>
                <a:spcPct val="115000"/>
              </a:lnSpc>
              <a:spcBef>
                <a:spcPts val="2100"/>
              </a:spcBef>
              <a:spcAft>
                <a:spcPts val="0"/>
              </a:spcAft>
              <a:buSzPts val="1600"/>
              <a:buChar char="■"/>
              <a:defRPr sz="1600"/>
            </a:lvl3pPr>
            <a:lvl4pPr marL="1828800" lvl="3" indent="-330200" algn="l">
              <a:lnSpc>
                <a:spcPct val="115000"/>
              </a:lnSpc>
              <a:spcBef>
                <a:spcPts val="2100"/>
              </a:spcBef>
              <a:spcAft>
                <a:spcPts val="0"/>
              </a:spcAft>
              <a:buSzPts val="1600"/>
              <a:buChar char="●"/>
              <a:defRPr sz="1600"/>
            </a:lvl4pPr>
            <a:lvl5pPr marL="2286000" lvl="4" indent="-330200" algn="l">
              <a:lnSpc>
                <a:spcPct val="115000"/>
              </a:lnSpc>
              <a:spcBef>
                <a:spcPts val="2100"/>
              </a:spcBef>
              <a:spcAft>
                <a:spcPts val="0"/>
              </a:spcAft>
              <a:buSzPts val="1600"/>
              <a:buChar char="○"/>
              <a:defRPr sz="1600"/>
            </a:lvl5pPr>
            <a:lvl6pPr marL="2743200" lvl="5" indent="-330200" algn="l">
              <a:lnSpc>
                <a:spcPct val="115000"/>
              </a:lnSpc>
              <a:spcBef>
                <a:spcPts val="2100"/>
              </a:spcBef>
              <a:spcAft>
                <a:spcPts val="0"/>
              </a:spcAft>
              <a:buSzPts val="1600"/>
              <a:buChar char="■"/>
              <a:defRPr sz="1600"/>
            </a:lvl6pPr>
            <a:lvl7pPr marL="3200400" lvl="6" indent="-330200" algn="l">
              <a:lnSpc>
                <a:spcPct val="115000"/>
              </a:lnSpc>
              <a:spcBef>
                <a:spcPts val="2100"/>
              </a:spcBef>
              <a:spcAft>
                <a:spcPts val="0"/>
              </a:spcAft>
              <a:buSzPts val="1600"/>
              <a:buChar char="●"/>
              <a:defRPr sz="1600"/>
            </a:lvl7pPr>
            <a:lvl8pPr marL="3657600" lvl="7" indent="-330200" algn="l">
              <a:lnSpc>
                <a:spcPct val="115000"/>
              </a:lnSpc>
              <a:spcBef>
                <a:spcPts val="2100"/>
              </a:spcBef>
              <a:spcAft>
                <a:spcPts val="0"/>
              </a:spcAft>
              <a:buSzPts val="1600"/>
              <a:buChar char="○"/>
              <a:defRPr sz="1600"/>
            </a:lvl8pPr>
            <a:lvl9pPr marL="4114800" lvl="8" indent="-330200" algn="l">
              <a:lnSpc>
                <a:spcPct val="115000"/>
              </a:lnSpc>
              <a:spcBef>
                <a:spcPts val="2100"/>
              </a:spcBef>
              <a:spcAft>
                <a:spcPts val="2100"/>
              </a:spcAft>
              <a:buSzPts val="1600"/>
              <a:buChar char="■"/>
              <a:defRPr sz="1600"/>
            </a:lvl9pPr>
          </a:lstStyle>
          <a:p>
            <a:endParaRPr/>
          </a:p>
        </p:txBody>
      </p:sp>
      <p:sp>
        <p:nvSpPr>
          <p:cNvPr id="180" name="Google Shape;180;g7a9b64166d_16_72"/>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Source Code Pro"/>
                <a:ea typeface="Source Code Pro"/>
                <a:cs typeface="Source Code Pro"/>
                <a:sym typeface="Source Code Pro"/>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Source Code Pro"/>
                <a:ea typeface="Source Code Pro"/>
                <a:cs typeface="Source Code Pro"/>
                <a:sym typeface="Source Code Pro"/>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Source Code Pro"/>
                <a:ea typeface="Source Code Pro"/>
                <a:cs typeface="Source Code Pro"/>
                <a:sym typeface="Source Code Pro"/>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Source Code Pro"/>
                <a:ea typeface="Source Code Pro"/>
                <a:cs typeface="Source Code Pro"/>
                <a:sym typeface="Source Code Pro"/>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Source Code Pro"/>
                <a:ea typeface="Source Code Pro"/>
                <a:cs typeface="Source Code Pro"/>
                <a:sym typeface="Source Code Pro"/>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Source Code Pro"/>
                <a:ea typeface="Source Code Pro"/>
                <a:cs typeface="Source Code Pro"/>
                <a:sym typeface="Source Code Pro"/>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Source Code Pro"/>
                <a:ea typeface="Source Code Pro"/>
                <a:cs typeface="Source Code Pro"/>
                <a:sym typeface="Source Code Pro"/>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Source Code Pro"/>
                <a:ea typeface="Source Code Pro"/>
                <a:cs typeface="Source Code Pro"/>
                <a:sym typeface="Source Code Pro"/>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Source Code Pro"/>
                <a:ea typeface="Source Code Pro"/>
                <a:cs typeface="Source Code Pro"/>
                <a:sym typeface="Source Code Pr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81"/>
        <p:cNvGrpSpPr/>
        <p:nvPr/>
      </p:nvGrpSpPr>
      <p:grpSpPr>
        <a:xfrm>
          <a:off x="0" y="0"/>
          <a:ext cx="0" cy="0"/>
          <a:chOff x="0" y="0"/>
          <a:chExt cx="0" cy="0"/>
        </a:xfrm>
      </p:grpSpPr>
      <p:sp>
        <p:nvSpPr>
          <p:cNvPr id="182" name="Google Shape;182;g7a9b64166d_16_78"/>
          <p:cNvSpPr txBox="1">
            <a:spLocks noGrp="1"/>
          </p:cNvSpPr>
          <p:nvPr>
            <p:ph type="title"/>
          </p:nvPr>
        </p:nvSpPr>
        <p:spPr>
          <a:xfrm>
            <a:off x="415600" y="496667"/>
            <a:ext cx="11360700" cy="978000"/>
          </a:xfrm>
          <a:prstGeom prst="rect">
            <a:avLst/>
          </a:prstGeom>
          <a:noFill/>
          <a:ln>
            <a:noFill/>
          </a:ln>
        </p:spPr>
        <p:txBody>
          <a:bodyPr spcFirstLastPara="1" wrap="square" lIns="121900" tIns="121900" rIns="121900" bIns="121900" anchor="b" anchorCtr="0">
            <a:noAutofit/>
          </a:bodyPr>
          <a:lstStyle>
            <a:lvl1pPr lvl="0" algn="l">
              <a:lnSpc>
                <a:spcPct val="100000"/>
              </a:lnSpc>
              <a:spcBef>
                <a:spcPts val="0"/>
              </a:spcBef>
              <a:spcAft>
                <a:spcPts val="0"/>
              </a:spcAft>
              <a:buSzPts val="4000"/>
              <a:buNone/>
              <a:defRPr/>
            </a:lvl1pPr>
            <a:lvl2pPr lvl="1" algn="l">
              <a:lnSpc>
                <a:spcPct val="100000"/>
              </a:lnSpc>
              <a:spcBef>
                <a:spcPts val="0"/>
              </a:spcBef>
              <a:spcAft>
                <a:spcPts val="0"/>
              </a:spcAft>
              <a:buSzPts val="4000"/>
              <a:buNone/>
              <a:defRPr/>
            </a:lvl2pPr>
            <a:lvl3pPr lvl="2" algn="l">
              <a:lnSpc>
                <a:spcPct val="100000"/>
              </a:lnSpc>
              <a:spcBef>
                <a:spcPts val="0"/>
              </a:spcBef>
              <a:spcAft>
                <a:spcPts val="0"/>
              </a:spcAft>
              <a:buSzPts val="4000"/>
              <a:buNone/>
              <a:defRPr/>
            </a:lvl3pPr>
            <a:lvl4pPr lvl="3" algn="l">
              <a:lnSpc>
                <a:spcPct val="100000"/>
              </a:lnSpc>
              <a:spcBef>
                <a:spcPts val="0"/>
              </a:spcBef>
              <a:spcAft>
                <a:spcPts val="0"/>
              </a:spcAft>
              <a:buSzPts val="4000"/>
              <a:buNone/>
              <a:defRPr/>
            </a:lvl4pPr>
            <a:lvl5pPr lvl="4" algn="l">
              <a:lnSpc>
                <a:spcPct val="100000"/>
              </a:lnSpc>
              <a:spcBef>
                <a:spcPts val="0"/>
              </a:spcBef>
              <a:spcAft>
                <a:spcPts val="0"/>
              </a:spcAft>
              <a:buSzPts val="4000"/>
              <a:buNone/>
              <a:defRPr/>
            </a:lvl5pPr>
            <a:lvl6pPr lvl="5" algn="l">
              <a:lnSpc>
                <a:spcPct val="100000"/>
              </a:lnSpc>
              <a:spcBef>
                <a:spcPts val="0"/>
              </a:spcBef>
              <a:spcAft>
                <a:spcPts val="0"/>
              </a:spcAft>
              <a:buSzPts val="4000"/>
              <a:buNone/>
              <a:defRPr/>
            </a:lvl6pPr>
            <a:lvl7pPr lvl="6" algn="l">
              <a:lnSpc>
                <a:spcPct val="100000"/>
              </a:lnSpc>
              <a:spcBef>
                <a:spcPts val="0"/>
              </a:spcBef>
              <a:spcAft>
                <a:spcPts val="0"/>
              </a:spcAft>
              <a:buSzPts val="4000"/>
              <a:buNone/>
              <a:defRPr/>
            </a:lvl7pPr>
            <a:lvl8pPr lvl="7" algn="l">
              <a:lnSpc>
                <a:spcPct val="100000"/>
              </a:lnSpc>
              <a:spcBef>
                <a:spcPts val="0"/>
              </a:spcBef>
              <a:spcAft>
                <a:spcPts val="0"/>
              </a:spcAft>
              <a:buSzPts val="4000"/>
              <a:buNone/>
              <a:defRPr/>
            </a:lvl8pPr>
            <a:lvl9pPr lvl="8" algn="l">
              <a:lnSpc>
                <a:spcPct val="100000"/>
              </a:lnSpc>
              <a:spcBef>
                <a:spcPts val="0"/>
              </a:spcBef>
              <a:spcAft>
                <a:spcPts val="0"/>
              </a:spcAft>
              <a:buSzPts val="4000"/>
              <a:buNone/>
              <a:defRPr/>
            </a:lvl9pPr>
          </a:lstStyle>
          <a:p>
            <a:endParaRPr/>
          </a:p>
        </p:txBody>
      </p:sp>
      <p:sp>
        <p:nvSpPr>
          <p:cNvPr id="183" name="Google Shape;183;g7a9b64166d_16_78"/>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Source Code Pro"/>
                <a:ea typeface="Source Code Pro"/>
                <a:cs typeface="Source Code Pro"/>
                <a:sym typeface="Source Code Pro"/>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Source Code Pro"/>
                <a:ea typeface="Source Code Pro"/>
                <a:cs typeface="Source Code Pro"/>
                <a:sym typeface="Source Code Pro"/>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Source Code Pro"/>
                <a:ea typeface="Source Code Pro"/>
                <a:cs typeface="Source Code Pro"/>
                <a:sym typeface="Source Code Pro"/>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Source Code Pro"/>
                <a:ea typeface="Source Code Pro"/>
                <a:cs typeface="Source Code Pro"/>
                <a:sym typeface="Source Code Pro"/>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Source Code Pro"/>
                <a:ea typeface="Source Code Pro"/>
                <a:cs typeface="Source Code Pro"/>
                <a:sym typeface="Source Code Pro"/>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Source Code Pro"/>
                <a:ea typeface="Source Code Pro"/>
                <a:cs typeface="Source Code Pro"/>
                <a:sym typeface="Source Code Pro"/>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Source Code Pro"/>
                <a:ea typeface="Source Code Pro"/>
                <a:cs typeface="Source Code Pro"/>
                <a:sym typeface="Source Code Pro"/>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Source Code Pro"/>
                <a:ea typeface="Source Code Pro"/>
                <a:cs typeface="Source Code Pro"/>
                <a:sym typeface="Source Code Pro"/>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Source Code Pro"/>
                <a:ea typeface="Source Code Pro"/>
                <a:cs typeface="Source Code Pro"/>
                <a:sym typeface="Source Code Pr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84"/>
        <p:cNvGrpSpPr/>
        <p:nvPr/>
      </p:nvGrpSpPr>
      <p:grpSpPr>
        <a:xfrm>
          <a:off x="0" y="0"/>
          <a:ext cx="0" cy="0"/>
          <a:chOff x="0" y="0"/>
          <a:chExt cx="0" cy="0"/>
        </a:xfrm>
      </p:grpSpPr>
      <p:cxnSp>
        <p:nvCxnSpPr>
          <p:cNvPr id="185" name="Google Shape;185;g7a9b64166d_16_81"/>
          <p:cNvCxnSpPr/>
          <p:nvPr/>
        </p:nvCxnSpPr>
        <p:spPr>
          <a:xfrm>
            <a:off x="558233" y="1943716"/>
            <a:ext cx="818700" cy="0"/>
          </a:xfrm>
          <a:prstGeom prst="straightConnector1">
            <a:avLst/>
          </a:prstGeom>
          <a:noFill/>
          <a:ln w="19050" cap="flat" cmpd="sng">
            <a:solidFill>
              <a:schemeClr val="dk2"/>
            </a:solidFill>
            <a:prstDash val="lgDash"/>
            <a:round/>
            <a:headEnd type="none" w="sm" len="sm"/>
            <a:tailEnd type="none" w="sm" len="sm"/>
          </a:ln>
        </p:spPr>
      </p:cxnSp>
      <p:sp>
        <p:nvSpPr>
          <p:cNvPr id="186" name="Google Shape;186;g7a9b64166d_16_81"/>
          <p:cNvSpPr txBox="1">
            <a:spLocks noGrp="1"/>
          </p:cNvSpPr>
          <p:nvPr>
            <p:ph type="title"/>
          </p:nvPr>
        </p:nvSpPr>
        <p:spPr>
          <a:xfrm>
            <a:off x="415600" y="842400"/>
            <a:ext cx="3744000" cy="1007700"/>
          </a:xfrm>
          <a:prstGeom prst="rect">
            <a:avLst/>
          </a:prstGeom>
          <a:noFill/>
          <a:ln>
            <a:noFill/>
          </a:ln>
        </p:spPr>
        <p:txBody>
          <a:bodyPr spcFirstLastPara="1" wrap="square" lIns="121900" tIns="121900" rIns="121900" bIns="121900" anchor="b" anchorCtr="0">
            <a:noAutofit/>
          </a:bodyPr>
          <a:lstStyle>
            <a:lvl1pPr lvl="0" algn="l">
              <a:lnSpc>
                <a:spcPct val="100000"/>
              </a:lnSpc>
              <a:spcBef>
                <a:spcPts val="0"/>
              </a:spcBef>
              <a:spcAft>
                <a:spcPts val="0"/>
              </a:spcAft>
              <a:buSzPts val="3200"/>
              <a:buNone/>
              <a:defRPr sz="3200"/>
            </a:lvl1pPr>
            <a:lvl2pPr lvl="1" algn="l">
              <a:lnSpc>
                <a:spcPct val="100000"/>
              </a:lnSpc>
              <a:spcBef>
                <a:spcPts val="0"/>
              </a:spcBef>
              <a:spcAft>
                <a:spcPts val="0"/>
              </a:spcAft>
              <a:buSzPts val="3200"/>
              <a:buNone/>
              <a:defRPr sz="3200"/>
            </a:lvl2pPr>
            <a:lvl3pPr lvl="2" algn="l">
              <a:lnSpc>
                <a:spcPct val="100000"/>
              </a:lnSpc>
              <a:spcBef>
                <a:spcPts val="0"/>
              </a:spcBef>
              <a:spcAft>
                <a:spcPts val="0"/>
              </a:spcAft>
              <a:buSzPts val="3200"/>
              <a:buNone/>
              <a:defRPr sz="3200"/>
            </a:lvl3pPr>
            <a:lvl4pPr lvl="3" algn="l">
              <a:lnSpc>
                <a:spcPct val="100000"/>
              </a:lnSpc>
              <a:spcBef>
                <a:spcPts val="0"/>
              </a:spcBef>
              <a:spcAft>
                <a:spcPts val="0"/>
              </a:spcAft>
              <a:buSzPts val="3200"/>
              <a:buNone/>
              <a:defRPr sz="3200"/>
            </a:lvl4pPr>
            <a:lvl5pPr lvl="4" algn="l">
              <a:lnSpc>
                <a:spcPct val="100000"/>
              </a:lnSpc>
              <a:spcBef>
                <a:spcPts val="0"/>
              </a:spcBef>
              <a:spcAft>
                <a:spcPts val="0"/>
              </a:spcAft>
              <a:buSzPts val="3200"/>
              <a:buNone/>
              <a:defRPr sz="3200"/>
            </a:lvl5pPr>
            <a:lvl6pPr lvl="5" algn="l">
              <a:lnSpc>
                <a:spcPct val="100000"/>
              </a:lnSpc>
              <a:spcBef>
                <a:spcPts val="0"/>
              </a:spcBef>
              <a:spcAft>
                <a:spcPts val="0"/>
              </a:spcAft>
              <a:buSzPts val="3200"/>
              <a:buNone/>
              <a:defRPr sz="3200"/>
            </a:lvl6pPr>
            <a:lvl7pPr lvl="6" algn="l">
              <a:lnSpc>
                <a:spcPct val="100000"/>
              </a:lnSpc>
              <a:spcBef>
                <a:spcPts val="0"/>
              </a:spcBef>
              <a:spcAft>
                <a:spcPts val="0"/>
              </a:spcAft>
              <a:buSzPts val="3200"/>
              <a:buNone/>
              <a:defRPr sz="3200"/>
            </a:lvl7pPr>
            <a:lvl8pPr lvl="7" algn="l">
              <a:lnSpc>
                <a:spcPct val="100000"/>
              </a:lnSpc>
              <a:spcBef>
                <a:spcPts val="0"/>
              </a:spcBef>
              <a:spcAft>
                <a:spcPts val="0"/>
              </a:spcAft>
              <a:buSzPts val="3200"/>
              <a:buNone/>
              <a:defRPr sz="3200"/>
            </a:lvl8pPr>
            <a:lvl9pPr lvl="8" algn="l">
              <a:lnSpc>
                <a:spcPct val="100000"/>
              </a:lnSpc>
              <a:spcBef>
                <a:spcPts val="0"/>
              </a:spcBef>
              <a:spcAft>
                <a:spcPts val="0"/>
              </a:spcAft>
              <a:buSzPts val="3200"/>
              <a:buNone/>
              <a:defRPr sz="3200"/>
            </a:lvl9pPr>
          </a:lstStyle>
          <a:p>
            <a:endParaRPr/>
          </a:p>
        </p:txBody>
      </p:sp>
      <p:sp>
        <p:nvSpPr>
          <p:cNvPr id="187" name="Google Shape;187;g7a9b64166d_16_81"/>
          <p:cNvSpPr txBox="1">
            <a:spLocks noGrp="1"/>
          </p:cNvSpPr>
          <p:nvPr>
            <p:ph type="body" idx="1"/>
          </p:nvPr>
        </p:nvSpPr>
        <p:spPr>
          <a:xfrm>
            <a:off x="415600" y="2157605"/>
            <a:ext cx="3744000" cy="3934500"/>
          </a:xfrm>
          <a:prstGeom prst="rect">
            <a:avLst/>
          </a:prstGeom>
          <a:noFill/>
          <a:ln>
            <a:noFill/>
          </a:ln>
        </p:spPr>
        <p:txBody>
          <a:bodyPr spcFirstLastPara="1" wrap="square" lIns="121900" tIns="121900" rIns="121900" bIns="121900" anchor="t" anchorCtr="0">
            <a:noAutofit/>
          </a:bodyPr>
          <a:lstStyle>
            <a:lvl1pPr marL="457200" lvl="0" indent="-330200" algn="l">
              <a:lnSpc>
                <a:spcPct val="115000"/>
              </a:lnSpc>
              <a:spcBef>
                <a:spcPts val="0"/>
              </a:spcBef>
              <a:spcAft>
                <a:spcPts val="0"/>
              </a:spcAft>
              <a:buSzPts val="1600"/>
              <a:buChar char="●"/>
              <a:defRPr sz="1600"/>
            </a:lvl1pPr>
            <a:lvl2pPr marL="914400" lvl="1" indent="-330200" algn="l">
              <a:lnSpc>
                <a:spcPct val="115000"/>
              </a:lnSpc>
              <a:spcBef>
                <a:spcPts val="2100"/>
              </a:spcBef>
              <a:spcAft>
                <a:spcPts val="0"/>
              </a:spcAft>
              <a:buSzPts val="1600"/>
              <a:buChar char="○"/>
              <a:defRPr sz="1600"/>
            </a:lvl2pPr>
            <a:lvl3pPr marL="1371600" lvl="2" indent="-330200" algn="l">
              <a:lnSpc>
                <a:spcPct val="115000"/>
              </a:lnSpc>
              <a:spcBef>
                <a:spcPts val="2100"/>
              </a:spcBef>
              <a:spcAft>
                <a:spcPts val="0"/>
              </a:spcAft>
              <a:buSzPts val="1600"/>
              <a:buChar char="■"/>
              <a:defRPr sz="1600"/>
            </a:lvl3pPr>
            <a:lvl4pPr marL="1828800" lvl="3" indent="-330200" algn="l">
              <a:lnSpc>
                <a:spcPct val="115000"/>
              </a:lnSpc>
              <a:spcBef>
                <a:spcPts val="2100"/>
              </a:spcBef>
              <a:spcAft>
                <a:spcPts val="0"/>
              </a:spcAft>
              <a:buSzPts val="1600"/>
              <a:buChar char="●"/>
              <a:defRPr sz="1600"/>
            </a:lvl4pPr>
            <a:lvl5pPr marL="2286000" lvl="4" indent="-330200" algn="l">
              <a:lnSpc>
                <a:spcPct val="115000"/>
              </a:lnSpc>
              <a:spcBef>
                <a:spcPts val="2100"/>
              </a:spcBef>
              <a:spcAft>
                <a:spcPts val="0"/>
              </a:spcAft>
              <a:buSzPts val="1600"/>
              <a:buChar char="○"/>
              <a:defRPr sz="1600"/>
            </a:lvl5pPr>
            <a:lvl6pPr marL="2743200" lvl="5" indent="-330200" algn="l">
              <a:lnSpc>
                <a:spcPct val="115000"/>
              </a:lnSpc>
              <a:spcBef>
                <a:spcPts val="2100"/>
              </a:spcBef>
              <a:spcAft>
                <a:spcPts val="0"/>
              </a:spcAft>
              <a:buSzPts val="1600"/>
              <a:buChar char="■"/>
              <a:defRPr sz="1600"/>
            </a:lvl6pPr>
            <a:lvl7pPr marL="3200400" lvl="6" indent="-330200" algn="l">
              <a:lnSpc>
                <a:spcPct val="115000"/>
              </a:lnSpc>
              <a:spcBef>
                <a:spcPts val="2100"/>
              </a:spcBef>
              <a:spcAft>
                <a:spcPts val="0"/>
              </a:spcAft>
              <a:buSzPts val="1600"/>
              <a:buChar char="●"/>
              <a:defRPr sz="1600"/>
            </a:lvl7pPr>
            <a:lvl8pPr marL="3657600" lvl="7" indent="-330200" algn="l">
              <a:lnSpc>
                <a:spcPct val="115000"/>
              </a:lnSpc>
              <a:spcBef>
                <a:spcPts val="2100"/>
              </a:spcBef>
              <a:spcAft>
                <a:spcPts val="0"/>
              </a:spcAft>
              <a:buSzPts val="1600"/>
              <a:buChar char="○"/>
              <a:defRPr sz="1600"/>
            </a:lvl8pPr>
            <a:lvl9pPr marL="4114800" lvl="8" indent="-330200" algn="l">
              <a:lnSpc>
                <a:spcPct val="115000"/>
              </a:lnSpc>
              <a:spcBef>
                <a:spcPts val="2100"/>
              </a:spcBef>
              <a:spcAft>
                <a:spcPts val="2100"/>
              </a:spcAft>
              <a:buSzPts val="1600"/>
              <a:buChar char="■"/>
              <a:defRPr sz="1600"/>
            </a:lvl9pPr>
          </a:lstStyle>
          <a:p>
            <a:endParaRPr/>
          </a:p>
        </p:txBody>
      </p:sp>
      <p:sp>
        <p:nvSpPr>
          <p:cNvPr id="188" name="Google Shape;188;g7a9b64166d_16_81"/>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Source Code Pro"/>
                <a:ea typeface="Source Code Pro"/>
                <a:cs typeface="Source Code Pro"/>
                <a:sym typeface="Source Code Pro"/>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Source Code Pro"/>
                <a:ea typeface="Source Code Pro"/>
                <a:cs typeface="Source Code Pro"/>
                <a:sym typeface="Source Code Pro"/>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Source Code Pro"/>
                <a:ea typeface="Source Code Pro"/>
                <a:cs typeface="Source Code Pro"/>
                <a:sym typeface="Source Code Pro"/>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Source Code Pro"/>
                <a:ea typeface="Source Code Pro"/>
                <a:cs typeface="Source Code Pro"/>
                <a:sym typeface="Source Code Pro"/>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Source Code Pro"/>
                <a:ea typeface="Source Code Pro"/>
                <a:cs typeface="Source Code Pro"/>
                <a:sym typeface="Source Code Pro"/>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Source Code Pro"/>
                <a:ea typeface="Source Code Pro"/>
                <a:cs typeface="Source Code Pro"/>
                <a:sym typeface="Source Code Pro"/>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Source Code Pro"/>
                <a:ea typeface="Source Code Pro"/>
                <a:cs typeface="Source Code Pro"/>
                <a:sym typeface="Source Code Pro"/>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Source Code Pro"/>
                <a:ea typeface="Source Code Pro"/>
                <a:cs typeface="Source Code Pro"/>
                <a:sym typeface="Source Code Pro"/>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Source Code Pro"/>
                <a:ea typeface="Source Code Pro"/>
                <a:cs typeface="Source Code Pro"/>
                <a:sym typeface="Source Code Pr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2"/>
        </a:solidFill>
        <a:effectLst/>
      </p:bgPr>
    </p:bg>
    <p:spTree>
      <p:nvGrpSpPr>
        <p:cNvPr id="1" name="Shape 189"/>
        <p:cNvGrpSpPr/>
        <p:nvPr/>
      </p:nvGrpSpPr>
      <p:grpSpPr>
        <a:xfrm>
          <a:off x="0" y="0"/>
          <a:ext cx="0" cy="0"/>
          <a:chOff x="0" y="0"/>
          <a:chExt cx="0" cy="0"/>
        </a:xfrm>
      </p:grpSpPr>
      <p:sp>
        <p:nvSpPr>
          <p:cNvPr id="190" name="Google Shape;190;g7a9b64166d_16_86"/>
          <p:cNvSpPr txBox="1">
            <a:spLocks noGrp="1"/>
          </p:cNvSpPr>
          <p:nvPr>
            <p:ph type="title"/>
          </p:nvPr>
        </p:nvSpPr>
        <p:spPr>
          <a:xfrm>
            <a:off x="653667" y="705200"/>
            <a:ext cx="7570800" cy="5447700"/>
          </a:xfrm>
          <a:prstGeom prst="rect">
            <a:avLst/>
          </a:prstGeom>
          <a:noFill/>
          <a:ln>
            <a:noFill/>
          </a:ln>
        </p:spPr>
        <p:txBody>
          <a:bodyPr spcFirstLastPara="1" wrap="square" lIns="121900" tIns="121900" rIns="121900" bIns="121900" anchor="ctr" anchorCtr="0">
            <a:noAutofit/>
          </a:bodyPr>
          <a:lstStyle>
            <a:lvl1pPr lvl="0" algn="l">
              <a:lnSpc>
                <a:spcPct val="100000"/>
              </a:lnSpc>
              <a:spcBef>
                <a:spcPts val="0"/>
              </a:spcBef>
              <a:spcAft>
                <a:spcPts val="0"/>
              </a:spcAft>
              <a:buClr>
                <a:schemeClr val="lt1"/>
              </a:buClr>
              <a:buSzPts val="7200"/>
              <a:buNone/>
              <a:defRPr sz="7200">
                <a:solidFill>
                  <a:schemeClr val="lt1"/>
                </a:solidFill>
              </a:defRPr>
            </a:lvl1pPr>
            <a:lvl2pPr lvl="1" algn="l">
              <a:lnSpc>
                <a:spcPct val="100000"/>
              </a:lnSpc>
              <a:spcBef>
                <a:spcPts val="0"/>
              </a:spcBef>
              <a:spcAft>
                <a:spcPts val="0"/>
              </a:spcAft>
              <a:buClr>
                <a:schemeClr val="lt1"/>
              </a:buClr>
              <a:buSzPts val="7200"/>
              <a:buNone/>
              <a:defRPr sz="7200">
                <a:solidFill>
                  <a:schemeClr val="lt1"/>
                </a:solidFill>
              </a:defRPr>
            </a:lvl2pPr>
            <a:lvl3pPr lvl="2" algn="l">
              <a:lnSpc>
                <a:spcPct val="100000"/>
              </a:lnSpc>
              <a:spcBef>
                <a:spcPts val="0"/>
              </a:spcBef>
              <a:spcAft>
                <a:spcPts val="0"/>
              </a:spcAft>
              <a:buClr>
                <a:schemeClr val="lt1"/>
              </a:buClr>
              <a:buSzPts val="7200"/>
              <a:buNone/>
              <a:defRPr sz="7200">
                <a:solidFill>
                  <a:schemeClr val="lt1"/>
                </a:solidFill>
              </a:defRPr>
            </a:lvl3pPr>
            <a:lvl4pPr lvl="3" algn="l">
              <a:lnSpc>
                <a:spcPct val="100000"/>
              </a:lnSpc>
              <a:spcBef>
                <a:spcPts val="0"/>
              </a:spcBef>
              <a:spcAft>
                <a:spcPts val="0"/>
              </a:spcAft>
              <a:buClr>
                <a:schemeClr val="lt1"/>
              </a:buClr>
              <a:buSzPts val="7200"/>
              <a:buNone/>
              <a:defRPr sz="7200">
                <a:solidFill>
                  <a:schemeClr val="lt1"/>
                </a:solidFill>
              </a:defRPr>
            </a:lvl4pPr>
            <a:lvl5pPr lvl="4" algn="l">
              <a:lnSpc>
                <a:spcPct val="100000"/>
              </a:lnSpc>
              <a:spcBef>
                <a:spcPts val="0"/>
              </a:spcBef>
              <a:spcAft>
                <a:spcPts val="0"/>
              </a:spcAft>
              <a:buClr>
                <a:schemeClr val="lt1"/>
              </a:buClr>
              <a:buSzPts val="7200"/>
              <a:buNone/>
              <a:defRPr sz="7200">
                <a:solidFill>
                  <a:schemeClr val="lt1"/>
                </a:solidFill>
              </a:defRPr>
            </a:lvl5pPr>
            <a:lvl6pPr lvl="5" algn="l">
              <a:lnSpc>
                <a:spcPct val="100000"/>
              </a:lnSpc>
              <a:spcBef>
                <a:spcPts val="0"/>
              </a:spcBef>
              <a:spcAft>
                <a:spcPts val="0"/>
              </a:spcAft>
              <a:buClr>
                <a:schemeClr val="lt1"/>
              </a:buClr>
              <a:buSzPts val="7200"/>
              <a:buNone/>
              <a:defRPr sz="7200">
                <a:solidFill>
                  <a:schemeClr val="lt1"/>
                </a:solidFill>
              </a:defRPr>
            </a:lvl6pPr>
            <a:lvl7pPr lvl="6" algn="l">
              <a:lnSpc>
                <a:spcPct val="100000"/>
              </a:lnSpc>
              <a:spcBef>
                <a:spcPts val="0"/>
              </a:spcBef>
              <a:spcAft>
                <a:spcPts val="0"/>
              </a:spcAft>
              <a:buClr>
                <a:schemeClr val="lt1"/>
              </a:buClr>
              <a:buSzPts val="7200"/>
              <a:buNone/>
              <a:defRPr sz="7200">
                <a:solidFill>
                  <a:schemeClr val="lt1"/>
                </a:solidFill>
              </a:defRPr>
            </a:lvl7pPr>
            <a:lvl8pPr lvl="7" algn="l">
              <a:lnSpc>
                <a:spcPct val="100000"/>
              </a:lnSpc>
              <a:spcBef>
                <a:spcPts val="0"/>
              </a:spcBef>
              <a:spcAft>
                <a:spcPts val="0"/>
              </a:spcAft>
              <a:buClr>
                <a:schemeClr val="lt1"/>
              </a:buClr>
              <a:buSzPts val="7200"/>
              <a:buNone/>
              <a:defRPr sz="7200">
                <a:solidFill>
                  <a:schemeClr val="lt1"/>
                </a:solidFill>
              </a:defRPr>
            </a:lvl8pPr>
            <a:lvl9pPr lvl="8" algn="l">
              <a:lnSpc>
                <a:spcPct val="100000"/>
              </a:lnSpc>
              <a:spcBef>
                <a:spcPts val="0"/>
              </a:spcBef>
              <a:spcAft>
                <a:spcPts val="0"/>
              </a:spcAft>
              <a:buClr>
                <a:schemeClr val="lt1"/>
              </a:buClr>
              <a:buSzPts val="7200"/>
              <a:buNone/>
              <a:defRPr sz="7200">
                <a:solidFill>
                  <a:schemeClr val="lt1"/>
                </a:solidFill>
              </a:defRPr>
            </a:lvl9pPr>
          </a:lstStyle>
          <a:p>
            <a:endParaRPr/>
          </a:p>
        </p:txBody>
      </p:sp>
      <p:sp>
        <p:nvSpPr>
          <p:cNvPr id="191" name="Google Shape;191;g7a9b64166d_16_86"/>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Source Code Pro"/>
                <a:ea typeface="Source Code Pro"/>
                <a:cs typeface="Source Code Pro"/>
                <a:sym typeface="Source Code Pro"/>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Source Code Pro"/>
                <a:ea typeface="Source Code Pro"/>
                <a:cs typeface="Source Code Pro"/>
                <a:sym typeface="Source Code Pro"/>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Source Code Pro"/>
                <a:ea typeface="Source Code Pro"/>
                <a:cs typeface="Source Code Pro"/>
                <a:sym typeface="Source Code Pro"/>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Source Code Pro"/>
                <a:ea typeface="Source Code Pro"/>
                <a:cs typeface="Source Code Pro"/>
                <a:sym typeface="Source Code Pro"/>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Source Code Pro"/>
                <a:ea typeface="Source Code Pro"/>
                <a:cs typeface="Source Code Pro"/>
                <a:sym typeface="Source Code Pro"/>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Source Code Pro"/>
                <a:ea typeface="Source Code Pro"/>
                <a:cs typeface="Source Code Pro"/>
                <a:sym typeface="Source Code Pro"/>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Source Code Pro"/>
                <a:ea typeface="Source Code Pro"/>
                <a:cs typeface="Source Code Pro"/>
                <a:sym typeface="Source Code Pro"/>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Source Code Pro"/>
                <a:ea typeface="Source Code Pro"/>
                <a:cs typeface="Source Code Pro"/>
                <a:sym typeface="Source Code Pro"/>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Source Code Pro"/>
                <a:ea typeface="Source Code Pro"/>
                <a:cs typeface="Source Code Pro"/>
                <a:sym typeface="Source Code Pr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3"/>
        <p:cNvGrpSpPr/>
        <p:nvPr/>
      </p:nvGrpSpPr>
      <p:grpSpPr>
        <a:xfrm>
          <a:off x="0" y="0"/>
          <a:ext cx="0" cy="0"/>
          <a:chOff x="0" y="0"/>
          <a:chExt cx="0" cy="0"/>
        </a:xfrm>
      </p:grpSpPr>
      <p:cxnSp>
        <p:nvCxnSpPr>
          <p:cNvPr id="24" name="Google Shape;24;g7a8e4b6191_3_190"/>
          <p:cNvCxnSpPr/>
          <p:nvPr/>
        </p:nvCxnSpPr>
        <p:spPr>
          <a:xfrm>
            <a:off x="572267" y="1700769"/>
            <a:ext cx="818700" cy="0"/>
          </a:xfrm>
          <a:prstGeom prst="straightConnector1">
            <a:avLst/>
          </a:prstGeom>
          <a:noFill/>
          <a:ln w="19050" cap="flat" cmpd="sng">
            <a:solidFill>
              <a:schemeClr val="dk2"/>
            </a:solidFill>
            <a:prstDash val="lgDash"/>
            <a:round/>
            <a:headEnd type="none" w="sm" len="sm"/>
            <a:tailEnd type="none" w="sm" len="sm"/>
          </a:ln>
        </p:spPr>
      </p:cxnSp>
      <p:sp>
        <p:nvSpPr>
          <p:cNvPr id="25" name="Google Shape;25;g7a8e4b6191_3_190"/>
          <p:cNvSpPr txBox="1">
            <a:spLocks noGrp="1"/>
          </p:cNvSpPr>
          <p:nvPr>
            <p:ph type="title"/>
          </p:nvPr>
        </p:nvSpPr>
        <p:spPr>
          <a:xfrm>
            <a:off x="415600" y="496667"/>
            <a:ext cx="11360700" cy="978000"/>
          </a:xfrm>
          <a:prstGeom prst="rect">
            <a:avLst/>
          </a:prstGeom>
        </p:spPr>
        <p:txBody>
          <a:bodyPr spcFirstLastPara="1" wrap="square" lIns="121900" tIns="121900" rIns="121900" bIns="121900" anchor="b" anchorCtr="0">
            <a:noAutofit/>
          </a:bodyPr>
          <a:lstStyle>
            <a:lvl1pPr lvl="0">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a:endParaRPr/>
          </a:p>
        </p:txBody>
      </p:sp>
      <p:sp>
        <p:nvSpPr>
          <p:cNvPr id="26" name="Google Shape;26;g7a8e4b6191_3_190"/>
          <p:cNvSpPr txBox="1">
            <a:spLocks noGrp="1"/>
          </p:cNvSpPr>
          <p:nvPr>
            <p:ph type="body" idx="1"/>
          </p:nvPr>
        </p:nvSpPr>
        <p:spPr>
          <a:xfrm>
            <a:off x="415600" y="1958433"/>
            <a:ext cx="11360700" cy="4133100"/>
          </a:xfrm>
          <a:prstGeom prst="rect">
            <a:avLst/>
          </a:prstGeom>
        </p:spPr>
        <p:txBody>
          <a:bodyPr spcFirstLastPara="1" wrap="square" lIns="121900" tIns="121900" rIns="121900" bIns="121900" anchor="t" anchorCtr="0">
            <a:noAutofit/>
          </a:bodyPr>
          <a:lstStyle>
            <a:lvl1pPr marL="457200" lvl="0" indent="-381000">
              <a:spcBef>
                <a:spcPts val="0"/>
              </a:spcBef>
              <a:spcAft>
                <a:spcPts val="0"/>
              </a:spcAft>
              <a:buSzPts val="2400"/>
              <a:buChar char="●"/>
              <a:defRPr/>
            </a:lvl1pPr>
            <a:lvl2pPr marL="914400" lvl="1" indent="-349250">
              <a:spcBef>
                <a:spcPts val="2100"/>
              </a:spcBef>
              <a:spcAft>
                <a:spcPts val="0"/>
              </a:spcAft>
              <a:buSzPts val="1900"/>
              <a:buChar char="○"/>
              <a:defRPr/>
            </a:lvl2pPr>
            <a:lvl3pPr marL="1371600" lvl="2" indent="-349250">
              <a:spcBef>
                <a:spcPts val="2100"/>
              </a:spcBef>
              <a:spcAft>
                <a:spcPts val="0"/>
              </a:spcAft>
              <a:buSzPts val="1900"/>
              <a:buChar char="■"/>
              <a:defRPr/>
            </a:lvl3pPr>
            <a:lvl4pPr marL="1828800" lvl="3" indent="-349250">
              <a:spcBef>
                <a:spcPts val="2100"/>
              </a:spcBef>
              <a:spcAft>
                <a:spcPts val="0"/>
              </a:spcAft>
              <a:buSzPts val="1900"/>
              <a:buChar char="●"/>
              <a:defRPr/>
            </a:lvl4pPr>
            <a:lvl5pPr marL="2286000" lvl="4" indent="-349250">
              <a:spcBef>
                <a:spcPts val="2100"/>
              </a:spcBef>
              <a:spcAft>
                <a:spcPts val="0"/>
              </a:spcAft>
              <a:buSzPts val="1900"/>
              <a:buChar char="○"/>
              <a:defRPr/>
            </a:lvl5pPr>
            <a:lvl6pPr marL="2743200" lvl="5" indent="-349250">
              <a:spcBef>
                <a:spcPts val="2100"/>
              </a:spcBef>
              <a:spcAft>
                <a:spcPts val="0"/>
              </a:spcAft>
              <a:buSzPts val="1900"/>
              <a:buChar char="■"/>
              <a:defRPr/>
            </a:lvl6pPr>
            <a:lvl7pPr marL="3200400" lvl="6" indent="-349250">
              <a:spcBef>
                <a:spcPts val="2100"/>
              </a:spcBef>
              <a:spcAft>
                <a:spcPts val="0"/>
              </a:spcAft>
              <a:buSzPts val="1900"/>
              <a:buChar char="●"/>
              <a:defRPr/>
            </a:lvl7pPr>
            <a:lvl8pPr marL="3657600" lvl="7" indent="-349250">
              <a:spcBef>
                <a:spcPts val="2100"/>
              </a:spcBef>
              <a:spcAft>
                <a:spcPts val="0"/>
              </a:spcAft>
              <a:buSzPts val="1900"/>
              <a:buChar char="○"/>
              <a:defRPr/>
            </a:lvl8pPr>
            <a:lvl9pPr marL="4114800" lvl="8" indent="-349250">
              <a:spcBef>
                <a:spcPts val="2100"/>
              </a:spcBef>
              <a:spcAft>
                <a:spcPts val="2100"/>
              </a:spcAft>
              <a:buSzPts val="1900"/>
              <a:buChar char="■"/>
              <a:defRPr/>
            </a:lvl9pPr>
          </a:lstStyle>
          <a:p>
            <a:endParaRPr/>
          </a:p>
        </p:txBody>
      </p:sp>
      <p:sp>
        <p:nvSpPr>
          <p:cNvPr id="27" name="Google Shape;27;g7a8e4b6191_3_190"/>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92"/>
        <p:cNvGrpSpPr/>
        <p:nvPr/>
      </p:nvGrpSpPr>
      <p:grpSpPr>
        <a:xfrm>
          <a:off x="0" y="0"/>
          <a:ext cx="0" cy="0"/>
          <a:chOff x="0" y="0"/>
          <a:chExt cx="0" cy="0"/>
        </a:xfrm>
      </p:grpSpPr>
      <p:cxnSp>
        <p:nvCxnSpPr>
          <p:cNvPr id="193" name="Google Shape;193;g7a9b64166d_16_89"/>
          <p:cNvCxnSpPr/>
          <p:nvPr/>
        </p:nvCxnSpPr>
        <p:spPr>
          <a:xfrm>
            <a:off x="551033" y="3984367"/>
            <a:ext cx="1214100" cy="0"/>
          </a:xfrm>
          <a:prstGeom prst="straightConnector1">
            <a:avLst/>
          </a:prstGeom>
          <a:noFill/>
          <a:ln w="28575" cap="flat" cmpd="sng">
            <a:solidFill>
              <a:schemeClr val="dk1"/>
            </a:solidFill>
            <a:prstDash val="lgDash"/>
            <a:round/>
            <a:headEnd type="none" w="sm" len="sm"/>
            <a:tailEnd type="none" w="sm" len="sm"/>
          </a:ln>
        </p:spPr>
      </p:cxnSp>
      <p:sp>
        <p:nvSpPr>
          <p:cNvPr id="194" name="Google Shape;194;g7a9b64166d_16_89"/>
          <p:cNvSpPr txBox="1">
            <a:spLocks noGrp="1"/>
          </p:cNvSpPr>
          <p:nvPr>
            <p:ph type="title" hasCustomPrompt="1"/>
          </p:nvPr>
        </p:nvSpPr>
        <p:spPr>
          <a:xfrm>
            <a:off x="415600" y="1474833"/>
            <a:ext cx="11360700" cy="2618100"/>
          </a:xfrm>
          <a:prstGeom prst="rect">
            <a:avLst/>
          </a:prstGeom>
          <a:noFill/>
          <a:ln>
            <a:noFill/>
          </a:ln>
        </p:spPr>
        <p:txBody>
          <a:bodyPr spcFirstLastPara="1" wrap="square" lIns="121900" tIns="121900" rIns="121900" bIns="121900" anchor="b" anchorCtr="0">
            <a:noAutofit/>
          </a:bodyPr>
          <a:lstStyle>
            <a:lvl1pPr lvl="0" algn="l">
              <a:lnSpc>
                <a:spcPct val="100000"/>
              </a:lnSpc>
              <a:spcBef>
                <a:spcPts val="0"/>
              </a:spcBef>
              <a:spcAft>
                <a:spcPts val="0"/>
              </a:spcAft>
              <a:buSzPts val="16000"/>
              <a:buNone/>
              <a:defRPr sz="16000"/>
            </a:lvl1pPr>
            <a:lvl2pPr lvl="1" algn="l">
              <a:lnSpc>
                <a:spcPct val="100000"/>
              </a:lnSpc>
              <a:spcBef>
                <a:spcPts val="0"/>
              </a:spcBef>
              <a:spcAft>
                <a:spcPts val="0"/>
              </a:spcAft>
              <a:buSzPts val="16000"/>
              <a:buNone/>
              <a:defRPr sz="16000"/>
            </a:lvl2pPr>
            <a:lvl3pPr lvl="2" algn="l">
              <a:lnSpc>
                <a:spcPct val="100000"/>
              </a:lnSpc>
              <a:spcBef>
                <a:spcPts val="0"/>
              </a:spcBef>
              <a:spcAft>
                <a:spcPts val="0"/>
              </a:spcAft>
              <a:buSzPts val="16000"/>
              <a:buNone/>
              <a:defRPr sz="16000"/>
            </a:lvl3pPr>
            <a:lvl4pPr lvl="3" algn="l">
              <a:lnSpc>
                <a:spcPct val="100000"/>
              </a:lnSpc>
              <a:spcBef>
                <a:spcPts val="0"/>
              </a:spcBef>
              <a:spcAft>
                <a:spcPts val="0"/>
              </a:spcAft>
              <a:buSzPts val="16000"/>
              <a:buNone/>
              <a:defRPr sz="16000"/>
            </a:lvl4pPr>
            <a:lvl5pPr lvl="4" algn="l">
              <a:lnSpc>
                <a:spcPct val="100000"/>
              </a:lnSpc>
              <a:spcBef>
                <a:spcPts val="0"/>
              </a:spcBef>
              <a:spcAft>
                <a:spcPts val="0"/>
              </a:spcAft>
              <a:buSzPts val="16000"/>
              <a:buNone/>
              <a:defRPr sz="16000"/>
            </a:lvl5pPr>
            <a:lvl6pPr lvl="5" algn="l">
              <a:lnSpc>
                <a:spcPct val="100000"/>
              </a:lnSpc>
              <a:spcBef>
                <a:spcPts val="0"/>
              </a:spcBef>
              <a:spcAft>
                <a:spcPts val="0"/>
              </a:spcAft>
              <a:buSzPts val="16000"/>
              <a:buNone/>
              <a:defRPr sz="16000"/>
            </a:lvl6pPr>
            <a:lvl7pPr lvl="6" algn="l">
              <a:lnSpc>
                <a:spcPct val="100000"/>
              </a:lnSpc>
              <a:spcBef>
                <a:spcPts val="0"/>
              </a:spcBef>
              <a:spcAft>
                <a:spcPts val="0"/>
              </a:spcAft>
              <a:buSzPts val="16000"/>
              <a:buNone/>
              <a:defRPr sz="16000"/>
            </a:lvl7pPr>
            <a:lvl8pPr lvl="7" algn="l">
              <a:lnSpc>
                <a:spcPct val="100000"/>
              </a:lnSpc>
              <a:spcBef>
                <a:spcPts val="0"/>
              </a:spcBef>
              <a:spcAft>
                <a:spcPts val="0"/>
              </a:spcAft>
              <a:buSzPts val="16000"/>
              <a:buNone/>
              <a:defRPr sz="16000"/>
            </a:lvl8pPr>
            <a:lvl9pPr lvl="8" algn="l">
              <a:lnSpc>
                <a:spcPct val="100000"/>
              </a:lnSpc>
              <a:spcBef>
                <a:spcPts val="0"/>
              </a:spcBef>
              <a:spcAft>
                <a:spcPts val="0"/>
              </a:spcAft>
              <a:buSzPts val="16000"/>
              <a:buNone/>
              <a:defRPr sz="16000"/>
            </a:lvl9pPr>
          </a:lstStyle>
          <a:p>
            <a:r>
              <a:t>xx%</a:t>
            </a:r>
          </a:p>
        </p:txBody>
      </p:sp>
      <p:sp>
        <p:nvSpPr>
          <p:cNvPr id="195" name="Google Shape;195;g7a9b64166d_16_89"/>
          <p:cNvSpPr txBox="1">
            <a:spLocks noGrp="1"/>
          </p:cNvSpPr>
          <p:nvPr>
            <p:ph type="body" idx="1"/>
          </p:nvPr>
        </p:nvSpPr>
        <p:spPr>
          <a:xfrm>
            <a:off x="415600" y="4202967"/>
            <a:ext cx="11360700" cy="1734300"/>
          </a:xfrm>
          <a:prstGeom prst="rect">
            <a:avLst/>
          </a:prstGeom>
          <a:noFill/>
          <a:ln>
            <a:noFill/>
          </a:ln>
        </p:spPr>
        <p:txBody>
          <a:bodyPr spcFirstLastPara="1" wrap="square" lIns="121900" tIns="121900" rIns="121900" bIns="121900" anchor="t" anchorCtr="0">
            <a:noAutofit/>
          </a:bodyPr>
          <a:lstStyle>
            <a:lvl1pPr marL="457200" lvl="0" indent="-381000" algn="l">
              <a:lnSpc>
                <a:spcPct val="115000"/>
              </a:lnSpc>
              <a:spcBef>
                <a:spcPts val="0"/>
              </a:spcBef>
              <a:spcAft>
                <a:spcPts val="0"/>
              </a:spcAft>
              <a:buSzPts val="2400"/>
              <a:buChar char="●"/>
              <a:defRPr/>
            </a:lvl1pPr>
            <a:lvl2pPr marL="914400" lvl="1" indent="-349250" algn="l">
              <a:lnSpc>
                <a:spcPct val="115000"/>
              </a:lnSpc>
              <a:spcBef>
                <a:spcPts val="2100"/>
              </a:spcBef>
              <a:spcAft>
                <a:spcPts val="0"/>
              </a:spcAft>
              <a:buSzPts val="1900"/>
              <a:buChar char="○"/>
              <a:defRPr/>
            </a:lvl2pPr>
            <a:lvl3pPr marL="1371600" lvl="2" indent="-349250" algn="l">
              <a:lnSpc>
                <a:spcPct val="115000"/>
              </a:lnSpc>
              <a:spcBef>
                <a:spcPts val="2100"/>
              </a:spcBef>
              <a:spcAft>
                <a:spcPts val="0"/>
              </a:spcAft>
              <a:buSzPts val="1900"/>
              <a:buChar char="■"/>
              <a:defRPr/>
            </a:lvl3pPr>
            <a:lvl4pPr marL="1828800" lvl="3" indent="-349250" algn="l">
              <a:lnSpc>
                <a:spcPct val="115000"/>
              </a:lnSpc>
              <a:spcBef>
                <a:spcPts val="2100"/>
              </a:spcBef>
              <a:spcAft>
                <a:spcPts val="0"/>
              </a:spcAft>
              <a:buSzPts val="1900"/>
              <a:buChar char="●"/>
              <a:defRPr/>
            </a:lvl4pPr>
            <a:lvl5pPr marL="2286000" lvl="4" indent="-349250" algn="l">
              <a:lnSpc>
                <a:spcPct val="115000"/>
              </a:lnSpc>
              <a:spcBef>
                <a:spcPts val="2100"/>
              </a:spcBef>
              <a:spcAft>
                <a:spcPts val="0"/>
              </a:spcAft>
              <a:buSzPts val="1900"/>
              <a:buChar char="○"/>
              <a:defRPr/>
            </a:lvl5pPr>
            <a:lvl6pPr marL="2743200" lvl="5" indent="-349250" algn="l">
              <a:lnSpc>
                <a:spcPct val="115000"/>
              </a:lnSpc>
              <a:spcBef>
                <a:spcPts val="2100"/>
              </a:spcBef>
              <a:spcAft>
                <a:spcPts val="0"/>
              </a:spcAft>
              <a:buSzPts val="1900"/>
              <a:buChar char="■"/>
              <a:defRPr/>
            </a:lvl6pPr>
            <a:lvl7pPr marL="3200400" lvl="6" indent="-349250" algn="l">
              <a:lnSpc>
                <a:spcPct val="115000"/>
              </a:lnSpc>
              <a:spcBef>
                <a:spcPts val="2100"/>
              </a:spcBef>
              <a:spcAft>
                <a:spcPts val="0"/>
              </a:spcAft>
              <a:buSzPts val="1900"/>
              <a:buChar char="●"/>
              <a:defRPr/>
            </a:lvl7pPr>
            <a:lvl8pPr marL="3657600" lvl="7" indent="-349250" algn="l">
              <a:lnSpc>
                <a:spcPct val="115000"/>
              </a:lnSpc>
              <a:spcBef>
                <a:spcPts val="2100"/>
              </a:spcBef>
              <a:spcAft>
                <a:spcPts val="0"/>
              </a:spcAft>
              <a:buSzPts val="1900"/>
              <a:buChar char="○"/>
              <a:defRPr/>
            </a:lvl8pPr>
            <a:lvl9pPr marL="4114800" lvl="8" indent="-349250" algn="l">
              <a:lnSpc>
                <a:spcPct val="115000"/>
              </a:lnSpc>
              <a:spcBef>
                <a:spcPts val="2100"/>
              </a:spcBef>
              <a:spcAft>
                <a:spcPts val="2100"/>
              </a:spcAft>
              <a:buSzPts val="1900"/>
              <a:buChar char="■"/>
              <a:defRPr/>
            </a:lvl9pPr>
          </a:lstStyle>
          <a:p>
            <a:endParaRPr/>
          </a:p>
        </p:txBody>
      </p:sp>
      <p:sp>
        <p:nvSpPr>
          <p:cNvPr id="196" name="Google Shape;196;g7a9b64166d_16_89"/>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Source Code Pro"/>
                <a:ea typeface="Source Code Pro"/>
                <a:cs typeface="Source Code Pro"/>
                <a:sym typeface="Source Code Pro"/>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Source Code Pro"/>
                <a:ea typeface="Source Code Pro"/>
                <a:cs typeface="Source Code Pro"/>
                <a:sym typeface="Source Code Pro"/>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Source Code Pro"/>
                <a:ea typeface="Source Code Pro"/>
                <a:cs typeface="Source Code Pro"/>
                <a:sym typeface="Source Code Pro"/>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Source Code Pro"/>
                <a:ea typeface="Source Code Pro"/>
                <a:cs typeface="Source Code Pro"/>
                <a:sym typeface="Source Code Pro"/>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Source Code Pro"/>
                <a:ea typeface="Source Code Pro"/>
                <a:cs typeface="Source Code Pro"/>
                <a:sym typeface="Source Code Pro"/>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Source Code Pro"/>
                <a:ea typeface="Source Code Pro"/>
                <a:cs typeface="Source Code Pro"/>
                <a:sym typeface="Source Code Pro"/>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Source Code Pro"/>
                <a:ea typeface="Source Code Pro"/>
                <a:cs typeface="Source Code Pro"/>
                <a:sym typeface="Source Code Pro"/>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Source Code Pro"/>
                <a:ea typeface="Source Code Pro"/>
                <a:cs typeface="Source Code Pro"/>
                <a:sym typeface="Source Code Pro"/>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Source Code Pro"/>
                <a:ea typeface="Source Code Pro"/>
                <a:cs typeface="Source Code Pro"/>
                <a:sym typeface="Source Code Pr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03"/>
        <p:cNvGrpSpPr/>
        <p:nvPr/>
      </p:nvGrpSpPr>
      <p:grpSpPr>
        <a:xfrm>
          <a:off x="0" y="0"/>
          <a:ext cx="0" cy="0"/>
          <a:chOff x="0" y="0"/>
          <a:chExt cx="0" cy="0"/>
        </a:xfrm>
      </p:grpSpPr>
      <p:sp>
        <p:nvSpPr>
          <p:cNvPr id="204" name="Google Shape;204;g7a9b64166d_21_6"/>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5" name="Google Shape;205;g7a9b64166d_21_6"/>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06" name="Google Shape;206;g7a9b64166d_21_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7" name="Google Shape;207;g7a9b64166d_21_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8" name="Google Shape;208;g7a9b64166d_21_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09"/>
        <p:cNvGrpSpPr/>
        <p:nvPr/>
      </p:nvGrpSpPr>
      <p:grpSpPr>
        <a:xfrm>
          <a:off x="0" y="0"/>
          <a:ext cx="0" cy="0"/>
          <a:chOff x="0" y="0"/>
          <a:chExt cx="0" cy="0"/>
        </a:xfrm>
      </p:grpSpPr>
      <p:sp>
        <p:nvSpPr>
          <p:cNvPr id="210" name="Google Shape;210;g7a9b64166d_21_1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1" name="Google Shape;211;g7a9b64166d_21_12"/>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12" name="Google Shape;212;g7a9b64166d_21_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3" name="Google Shape;213;g7a9b64166d_21_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4" name="Google Shape;214;g7a9b64166d_21_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15"/>
        <p:cNvGrpSpPr/>
        <p:nvPr/>
      </p:nvGrpSpPr>
      <p:grpSpPr>
        <a:xfrm>
          <a:off x="0" y="0"/>
          <a:ext cx="0" cy="0"/>
          <a:chOff x="0" y="0"/>
          <a:chExt cx="0" cy="0"/>
        </a:xfrm>
      </p:grpSpPr>
      <p:sp>
        <p:nvSpPr>
          <p:cNvPr id="216" name="Google Shape;216;g7a9b64166d_21_18"/>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7" name="Google Shape;217;g7a9b64166d_21_18"/>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218" name="Google Shape;218;g7a9b64166d_21_1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9" name="Google Shape;219;g7a9b64166d_21_1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0" name="Google Shape;220;g7a9b64166d_21_1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21"/>
        <p:cNvGrpSpPr/>
        <p:nvPr/>
      </p:nvGrpSpPr>
      <p:grpSpPr>
        <a:xfrm>
          <a:off x="0" y="0"/>
          <a:ext cx="0" cy="0"/>
          <a:chOff x="0" y="0"/>
          <a:chExt cx="0" cy="0"/>
        </a:xfrm>
      </p:grpSpPr>
      <p:sp>
        <p:nvSpPr>
          <p:cNvPr id="222" name="Google Shape;222;g7a9b64166d_21_2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23" name="Google Shape;223;g7a9b64166d_21_24"/>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24" name="Google Shape;224;g7a9b64166d_21_24"/>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25" name="Google Shape;225;g7a9b64166d_21_2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6" name="Google Shape;226;g7a9b64166d_21_2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7" name="Google Shape;227;g7a9b64166d_21_2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228"/>
        <p:cNvGrpSpPr/>
        <p:nvPr/>
      </p:nvGrpSpPr>
      <p:grpSpPr>
        <a:xfrm>
          <a:off x="0" y="0"/>
          <a:ext cx="0" cy="0"/>
          <a:chOff x="0" y="0"/>
          <a:chExt cx="0" cy="0"/>
        </a:xfrm>
      </p:grpSpPr>
      <p:sp>
        <p:nvSpPr>
          <p:cNvPr id="229" name="Google Shape;229;g7a9b64166d_21_31"/>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0" name="Google Shape;230;g7a9b64166d_21_31"/>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231" name="Google Shape;231;g7a9b64166d_21_31"/>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32" name="Google Shape;232;g7a9b64166d_21_31"/>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233" name="Google Shape;233;g7a9b64166d_21_31"/>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34" name="Google Shape;234;g7a9b64166d_21_3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5" name="Google Shape;235;g7a9b64166d_21_3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6" name="Google Shape;236;g7a9b64166d_21_3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37"/>
        <p:cNvGrpSpPr/>
        <p:nvPr/>
      </p:nvGrpSpPr>
      <p:grpSpPr>
        <a:xfrm>
          <a:off x="0" y="0"/>
          <a:ext cx="0" cy="0"/>
          <a:chOff x="0" y="0"/>
          <a:chExt cx="0" cy="0"/>
        </a:xfrm>
      </p:grpSpPr>
      <p:sp>
        <p:nvSpPr>
          <p:cNvPr id="238" name="Google Shape;238;g7a9b64166d_21_4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9" name="Google Shape;239;g7a9b64166d_21_4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0" name="Google Shape;240;g7a9b64166d_21_4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1" name="Google Shape;241;g7a9b64166d_21_4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42"/>
        <p:cNvGrpSpPr/>
        <p:nvPr/>
      </p:nvGrpSpPr>
      <p:grpSpPr>
        <a:xfrm>
          <a:off x="0" y="0"/>
          <a:ext cx="0" cy="0"/>
          <a:chOff x="0" y="0"/>
          <a:chExt cx="0" cy="0"/>
        </a:xfrm>
      </p:grpSpPr>
      <p:sp>
        <p:nvSpPr>
          <p:cNvPr id="243" name="Google Shape;243;g7a9b64166d_21_4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4" name="Google Shape;244;g7a9b64166d_21_4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5" name="Google Shape;245;g7a9b64166d_21_4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246"/>
        <p:cNvGrpSpPr/>
        <p:nvPr/>
      </p:nvGrpSpPr>
      <p:grpSpPr>
        <a:xfrm>
          <a:off x="0" y="0"/>
          <a:ext cx="0" cy="0"/>
          <a:chOff x="0" y="0"/>
          <a:chExt cx="0" cy="0"/>
        </a:xfrm>
      </p:grpSpPr>
      <p:sp>
        <p:nvSpPr>
          <p:cNvPr id="247" name="Google Shape;247;g7a9b64166d_21_4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48" name="Google Shape;248;g7a9b64166d_21_4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249" name="Google Shape;249;g7a9b64166d_21_4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250" name="Google Shape;250;g7a9b64166d_21_4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1" name="Google Shape;251;g7a9b64166d_21_4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2" name="Google Shape;252;g7a9b64166d_21_4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253"/>
        <p:cNvGrpSpPr/>
        <p:nvPr/>
      </p:nvGrpSpPr>
      <p:grpSpPr>
        <a:xfrm>
          <a:off x="0" y="0"/>
          <a:ext cx="0" cy="0"/>
          <a:chOff x="0" y="0"/>
          <a:chExt cx="0" cy="0"/>
        </a:xfrm>
      </p:grpSpPr>
      <p:sp>
        <p:nvSpPr>
          <p:cNvPr id="254" name="Google Shape;254;g7a9b64166d_21_56"/>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5" name="Google Shape;255;g7a9b64166d_21_56"/>
          <p:cNvSpPr>
            <a:spLocks noGrp="1"/>
          </p:cNvSpPr>
          <p:nvPr>
            <p:ph type="pic" idx="2"/>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256" name="Google Shape;256;g7a9b64166d_21_56"/>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257" name="Google Shape;257;g7a9b64166d_21_5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8" name="Google Shape;258;g7a9b64166d_21_5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9" name="Google Shape;259;g7a9b64166d_21_5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8"/>
        <p:cNvGrpSpPr/>
        <p:nvPr/>
      </p:nvGrpSpPr>
      <p:grpSpPr>
        <a:xfrm>
          <a:off x="0" y="0"/>
          <a:ext cx="0" cy="0"/>
          <a:chOff x="0" y="0"/>
          <a:chExt cx="0" cy="0"/>
        </a:xfrm>
      </p:grpSpPr>
      <p:cxnSp>
        <p:nvCxnSpPr>
          <p:cNvPr id="29" name="Google Shape;29;g7a8e4b6191_3_195"/>
          <p:cNvCxnSpPr/>
          <p:nvPr/>
        </p:nvCxnSpPr>
        <p:spPr>
          <a:xfrm>
            <a:off x="572267" y="1700769"/>
            <a:ext cx="818700" cy="0"/>
          </a:xfrm>
          <a:prstGeom prst="straightConnector1">
            <a:avLst/>
          </a:prstGeom>
          <a:noFill/>
          <a:ln w="19050" cap="flat" cmpd="sng">
            <a:solidFill>
              <a:schemeClr val="dk2"/>
            </a:solidFill>
            <a:prstDash val="lgDash"/>
            <a:round/>
            <a:headEnd type="none" w="sm" len="sm"/>
            <a:tailEnd type="none" w="sm" len="sm"/>
          </a:ln>
        </p:spPr>
      </p:cxnSp>
      <p:sp>
        <p:nvSpPr>
          <p:cNvPr id="30" name="Google Shape;30;g7a8e4b6191_3_195"/>
          <p:cNvSpPr txBox="1">
            <a:spLocks noGrp="1"/>
          </p:cNvSpPr>
          <p:nvPr>
            <p:ph type="title"/>
          </p:nvPr>
        </p:nvSpPr>
        <p:spPr>
          <a:xfrm>
            <a:off x="415600" y="496667"/>
            <a:ext cx="11360700" cy="978000"/>
          </a:xfrm>
          <a:prstGeom prst="rect">
            <a:avLst/>
          </a:prstGeom>
        </p:spPr>
        <p:txBody>
          <a:bodyPr spcFirstLastPara="1" wrap="square" lIns="121900" tIns="121900" rIns="121900" bIns="121900" anchor="b" anchorCtr="0">
            <a:noAutofit/>
          </a:bodyPr>
          <a:lstStyle>
            <a:lvl1pPr lvl="0">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a:endParaRPr/>
          </a:p>
        </p:txBody>
      </p:sp>
      <p:sp>
        <p:nvSpPr>
          <p:cNvPr id="31" name="Google Shape;31;g7a8e4b6191_3_195"/>
          <p:cNvSpPr txBox="1">
            <a:spLocks noGrp="1"/>
          </p:cNvSpPr>
          <p:nvPr>
            <p:ph type="body" idx="1"/>
          </p:nvPr>
        </p:nvSpPr>
        <p:spPr>
          <a:xfrm>
            <a:off x="415600" y="1958433"/>
            <a:ext cx="5333100" cy="4133100"/>
          </a:xfrm>
          <a:prstGeom prst="rect">
            <a:avLst/>
          </a:prstGeom>
        </p:spPr>
        <p:txBody>
          <a:bodyPr spcFirstLastPara="1" wrap="square" lIns="121900" tIns="121900" rIns="121900" bIns="121900" anchor="t" anchorCtr="0">
            <a:noAutofit/>
          </a:bodyPr>
          <a:lstStyle>
            <a:lvl1pPr marL="457200" lvl="0" indent="-349250">
              <a:spcBef>
                <a:spcPts val="0"/>
              </a:spcBef>
              <a:spcAft>
                <a:spcPts val="0"/>
              </a:spcAft>
              <a:buSzPts val="1900"/>
              <a:buChar char="●"/>
              <a:defRPr sz="1900"/>
            </a:lvl1pPr>
            <a:lvl2pPr marL="914400" lvl="1" indent="-330200">
              <a:spcBef>
                <a:spcPts val="2100"/>
              </a:spcBef>
              <a:spcAft>
                <a:spcPts val="0"/>
              </a:spcAft>
              <a:buSzPts val="1600"/>
              <a:buChar char="○"/>
              <a:defRPr sz="1600"/>
            </a:lvl2pPr>
            <a:lvl3pPr marL="1371600" lvl="2" indent="-330200">
              <a:spcBef>
                <a:spcPts val="2100"/>
              </a:spcBef>
              <a:spcAft>
                <a:spcPts val="0"/>
              </a:spcAft>
              <a:buSzPts val="1600"/>
              <a:buChar char="■"/>
              <a:defRPr sz="1600"/>
            </a:lvl3pPr>
            <a:lvl4pPr marL="1828800" lvl="3" indent="-330200">
              <a:spcBef>
                <a:spcPts val="2100"/>
              </a:spcBef>
              <a:spcAft>
                <a:spcPts val="0"/>
              </a:spcAft>
              <a:buSzPts val="1600"/>
              <a:buChar char="●"/>
              <a:defRPr sz="1600"/>
            </a:lvl4pPr>
            <a:lvl5pPr marL="2286000" lvl="4" indent="-330200">
              <a:spcBef>
                <a:spcPts val="2100"/>
              </a:spcBef>
              <a:spcAft>
                <a:spcPts val="0"/>
              </a:spcAft>
              <a:buSzPts val="1600"/>
              <a:buChar char="○"/>
              <a:defRPr sz="1600"/>
            </a:lvl5pPr>
            <a:lvl6pPr marL="2743200" lvl="5" indent="-330200">
              <a:spcBef>
                <a:spcPts val="2100"/>
              </a:spcBef>
              <a:spcAft>
                <a:spcPts val="0"/>
              </a:spcAft>
              <a:buSzPts val="1600"/>
              <a:buChar char="■"/>
              <a:defRPr sz="1600"/>
            </a:lvl6pPr>
            <a:lvl7pPr marL="3200400" lvl="6" indent="-330200">
              <a:spcBef>
                <a:spcPts val="2100"/>
              </a:spcBef>
              <a:spcAft>
                <a:spcPts val="0"/>
              </a:spcAft>
              <a:buSzPts val="1600"/>
              <a:buChar char="●"/>
              <a:defRPr sz="1600"/>
            </a:lvl7pPr>
            <a:lvl8pPr marL="3657600" lvl="7" indent="-330200">
              <a:spcBef>
                <a:spcPts val="2100"/>
              </a:spcBef>
              <a:spcAft>
                <a:spcPts val="0"/>
              </a:spcAft>
              <a:buSzPts val="1600"/>
              <a:buChar char="○"/>
              <a:defRPr sz="1600"/>
            </a:lvl8pPr>
            <a:lvl9pPr marL="4114800" lvl="8" indent="-330200">
              <a:spcBef>
                <a:spcPts val="2100"/>
              </a:spcBef>
              <a:spcAft>
                <a:spcPts val="2100"/>
              </a:spcAft>
              <a:buSzPts val="1600"/>
              <a:buChar char="■"/>
              <a:defRPr sz="1600"/>
            </a:lvl9pPr>
          </a:lstStyle>
          <a:p>
            <a:endParaRPr/>
          </a:p>
        </p:txBody>
      </p:sp>
      <p:sp>
        <p:nvSpPr>
          <p:cNvPr id="32" name="Google Shape;32;g7a8e4b6191_3_195"/>
          <p:cNvSpPr txBox="1">
            <a:spLocks noGrp="1"/>
          </p:cNvSpPr>
          <p:nvPr>
            <p:ph type="body" idx="2"/>
          </p:nvPr>
        </p:nvSpPr>
        <p:spPr>
          <a:xfrm>
            <a:off x="6443200" y="1958433"/>
            <a:ext cx="5333100" cy="4133100"/>
          </a:xfrm>
          <a:prstGeom prst="rect">
            <a:avLst/>
          </a:prstGeom>
        </p:spPr>
        <p:txBody>
          <a:bodyPr spcFirstLastPara="1" wrap="square" lIns="121900" tIns="121900" rIns="121900" bIns="121900" anchor="t" anchorCtr="0">
            <a:noAutofit/>
          </a:bodyPr>
          <a:lstStyle>
            <a:lvl1pPr marL="457200" lvl="0" indent="-349250">
              <a:spcBef>
                <a:spcPts val="0"/>
              </a:spcBef>
              <a:spcAft>
                <a:spcPts val="0"/>
              </a:spcAft>
              <a:buSzPts val="1900"/>
              <a:buChar char="●"/>
              <a:defRPr sz="1900"/>
            </a:lvl1pPr>
            <a:lvl2pPr marL="914400" lvl="1" indent="-330200">
              <a:spcBef>
                <a:spcPts val="2100"/>
              </a:spcBef>
              <a:spcAft>
                <a:spcPts val="0"/>
              </a:spcAft>
              <a:buSzPts val="1600"/>
              <a:buChar char="○"/>
              <a:defRPr sz="1600"/>
            </a:lvl2pPr>
            <a:lvl3pPr marL="1371600" lvl="2" indent="-330200">
              <a:spcBef>
                <a:spcPts val="2100"/>
              </a:spcBef>
              <a:spcAft>
                <a:spcPts val="0"/>
              </a:spcAft>
              <a:buSzPts val="1600"/>
              <a:buChar char="■"/>
              <a:defRPr sz="1600"/>
            </a:lvl3pPr>
            <a:lvl4pPr marL="1828800" lvl="3" indent="-330200">
              <a:spcBef>
                <a:spcPts val="2100"/>
              </a:spcBef>
              <a:spcAft>
                <a:spcPts val="0"/>
              </a:spcAft>
              <a:buSzPts val="1600"/>
              <a:buChar char="●"/>
              <a:defRPr sz="1600"/>
            </a:lvl4pPr>
            <a:lvl5pPr marL="2286000" lvl="4" indent="-330200">
              <a:spcBef>
                <a:spcPts val="2100"/>
              </a:spcBef>
              <a:spcAft>
                <a:spcPts val="0"/>
              </a:spcAft>
              <a:buSzPts val="1600"/>
              <a:buChar char="○"/>
              <a:defRPr sz="1600"/>
            </a:lvl5pPr>
            <a:lvl6pPr marL="2743200" lvl="5" indent="-330200">
              <a:spcBef>
                <a:spcPts val="2100"/>
              </a:spcBef>
              <a:spcAft>
                <a:spcPts val="0"/>
              </a:spcAft>
              <a:buSzPts val="1600"/>
              <a:buChar char="■"/>
              <a:defRPr sz="1600"/>
            </a:lvl6pPr>
            <a:lvl7pPr marL="3200400" lvl="6" indent="-330200">
              <a:spcBef>
                <a:spcPts val="2100"/>
              </a:spcBef>
              <a:spcAft>
                <a:spcPts val="0"/>
              </a:spcAft>
              <a:buSzPts val="1600"/>
              <a:buChar char="●"/>
              <a:defRPr sz="1600"/>
            </a:lvl7pPr>
            <a:lvl8pPr marL="3657600" lvl="7" indent="-330200">
              <a:spcBef>
                <a:spcPts val="2100"/>
              </a:spcBef>
              <a:spcAft>
                <a:spcPts val="0"/>
              </a:spcAft>
              <a:buSzPts val="1600"/>
              <a:buChar char="○"/>
              <a:defRPr sz="1600"/>
            </a:lvl8pPr>
            <a:lvl9pPr marL="4114800" lvl="8" indent="-330200">
              <a:spcBef>
                <a:spcPts val="2100"/>
              </a:spcBef>
              <a:spcAft>
                <a:spcPts val="2100"/>
              </a:spcAft>
              <a:buSzPts val="1600"/>
              <a:buChar char="■"/>
              <a:defRPr sz="1600"/>
            </a:lvl9pPr>
          </a:lstStyle>
          <a:p>
            <a:endParaRPr/>
          </a:p>
        </p:txBody>
      </p:sp>
      <p:sp>
        <p:nvSpPr>
          <p:cNvPr id="33" name="Google Shape;33;g7a8e4b6191_3_195"/>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260"/>
        <p:cNvGrpSpPr/>
        <p:nvPr/>
      </p:nvGrpSpPr>
      <p:grpSpPr>
        <a:xfrm>
          <a:off x="0" y="0"/>
          <a:ext cx="0" cy="0"/>
          <a:chOff x="0" y="0"/>
          <a:chExt cx="0" cy="0"/>
        </a:xfrm>
      </p:grpSpPr>
      <p:sp>
        <p:nvSpPr>
          <p:cNvPr id="261" name="Google Shape;261;g7a9b64166d_21_6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2" name="Google Shape;262;g7a9b64166d_21_63"/>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63" name="Google Shape;263;g7a9b64166d_21_6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4" name="Google Shape;264;g7a9b64166d_21_6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5" name="Google Shape;265;g7a9b64166d_21_6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266"/>
        <p:cNvGrpSpPr/>
        <p:nvPr/>
      </p:nvGrpSpPr>
      <p:grpSpPr>
        <a:xfrm>
          <a:off x="0" y="0"/>
          <a:ext cx="0" cy="0"/>
          <a:chOff x="0" y="0"/>
          <a:chExt cx="0" cy="0"/>
        </a:xfrm>
      </p:grpSpPr>
      <p:sp>
        <p:nvSpPr>
          <p:cNvPr id="267" name="Google Shape;267;g7a9b64166d_21_69"/>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8" name="Google Shape;268;g7a9b64166d_21_69"/>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69" name="Google Shape;269;g7a9b64166d_21_6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0" name="Google Shape;270;g7a9b64166d_21_6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1" name="Google Shape;271;g7a9b64166d_21_6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4"/>
        <p:cNvGrpSpPr/>
        <p:nvPr/>
      </p:nvGrpSpPr>
      <p:grpSpPr>
        <a:xfrm>
          <a:off x="0" y="0"/>
          <a:ext cx="0" cy="0"/>
          <a:chOff x="0" y="0"/>
          <a:chExt cx="0" cy="0"/>
        </a:xfrm>
      </p:grpSpPr>
      <p:sp>
        <p:nvSpPr>
          <p:cNvPr id="35" name="Google Shape;35;g7a8e4b6191_3_201"/>
          <p:cNvSpPr txBox="1">
            <a:spLocks noGrp="1"/>
          </p:cNvSpPr>
          <p:nvPr>
            <p:ph type="title"/>
          </p:nvPr>
        </p:nvSpPr>
        <p:spPr>
          <a:xfrm>
            <a:off x="415600" y="496667"/>
            <a:ext cx="11360700" cy="978000"/>
          </a:xfrm>
          <a:prstGeom prst="rect">
            <a:avLst/>
          </a:prstGeom>
        </p:spPr>
        <p:txBody>
          <a:bodyPr spcFirstLastPara="1" wrap="square" lIns="121900" tIns="121900" rIns="121900" bIns="121900" anchor="b" anchorCtr="0">
            <a:noAutofit/>
          </a:bodyPr>
          <a:lstStyle>
            <a:lvl1pPr lvl="0">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a:endParaRPr/>
          </a:p>
        </p:txBody>
      </p:sp>
      <p:sp>
        <p:nvSpPr>
          <p:cNvPr id="36" name="Google Shape;36;g7a8e4b6191_3_201"/>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7"/>
        <p:cNvGrpSpPr/>
        <p:nvPr/>
      </p:nvGrpSpPr>
      <p:grpSpPr>
        <a:xfrm>
          <a:off x="0" y="0"/>
          <a:ext cx="0" cy="0"/>
          <a:chOff x="0" y="0"/>
          <a:chExt cx="0" cy="0"/>
        </a:xfrm>
      </p:grpSpPr>
      <p:cxnSp>
        <p:nvCxnSpPr>
          <p:cNvPr id="38" name="Google Shape;38;g7a8e4b6191_3_204"/>
          <p:cNvCxnSpPr/>
          <p:nvPr/>
        </p:nvCxnSpPr>
        <p:spPr>
          <a:xfrm>
            <a:off x="558233" y="1943716"/>
            <a:ext cx="818700" cy="0"/>
          </a:xfrm>
          <a:prstGeom prst="straightConnector1">
            <a:avLst/>
          </a:prstGeom>
          <a:noFill/>
          <a:ln w="19050" cap="flat" cmpd="sng">
            <a:solidFill>
              <a:schemeClr val="dk2"/>
            </a:solidFill>
            <a:prstDash val="lgDash"/>
            <a:round/>
            <a:headEnd type="none" w="sm" len="sm"/>
            <a:tailEnd type="none" w="sm" len="sm"/>
          </a:ln>
        </p:spPr>
      </p:cxnSp>
      <p:sp>
        <p:nvSpPr>
          <p:cNvPr id="39" name="Google Shape;39;g7a8e4b6191_3_204"/>
          <p:cNvSpPr txBox="1">
            <a:spLocks noGrp="1"/>
          </p:cNvSpPr>
          <p:nvPr>
            <p:ph type="title"/>
          </p:nvPr>
        </p:nvSpPr>
        <p:spPr>
          <a:xfrm>
            <a:off x="415600" y="842400"/>
            <a:ext cx="3744000" cy="1007700"/>
          </a:xfrm>
          <a:prstGeom prst="rect">
            <a:avLst/>
          </a:prstGeom>
        </p:spPr>
        <p:txBody>
          <a:bodyPr spcFirstLastPara="1" wrap="square" lIns="121900" tIns="121900" rIns="121900" bIns="121900" anchor="b" anchorCtr="0">
            <a:noAutofit/>
          </a:bodyPr>
          <a:lstStyle>
            <a:lvl1pPr lvl="0">
              <a:spcBef>
                <a:spcPts val="0"/>
              </a:spcBef>
              <a:spcAft>
                <a:spcPts val="0"/>
              </a:spcAft>
              <a:buSzPts val="3200"/>
              <a:buNone/>
              <a:defRPr sz="3200"/>
            </a:lvl1pPr>
            <a:lvl2pPr lvl="1">
              <a:spcBef>
                <a:spcPts val="0"/>
              </a:spcBef>
              <a:spcAft>
                <a:spcPts val="0"/>
              </a:spcAft>
              <a:buSzPts val="3200"/>
              <a:buNone/>
              <a:defRPr sz="3200"/>
            </a:lvl2pPr>
            <a:lvl3pPr lvl="2">
              <a:spcBef>
                <a:spcPts val="0"/>
              </a:spcBef>
              <a:spcAft>
                <a:spcPts val="0"/>
              </a:spcAft>
              <a:buSzPts val="3200"/>
              <a:buNone/>
              <a:defRPr sz="3200"/>
            </a:lvl3pPr>
            <a:lvl4pPr lvl="3">
              <a:spcBef>
                <a:spcPts val="0"/>
              </a:spcBef>
              <a:spcAft>
                <a:spcPts val="0"/>
              </a:spcAft>
              <a:buSzPts val="3200"/>
              <a:buNone/>
              <a:defRPr sz="3200"/>
            </a:lvl4pPr>
            <a:lvl5pPr lvl="4">
              <a:spcBef>
                <a:spcPts val="0"/>
              </a:spcBef>
              <a:spcAft>
                <a:spcPts val="0"/>
              </a:spcAft>
              <a:buSzPts val="3200"/>
              <a:buNone/>
              <a:defRPr sz="3200"/>
            </a:lvl5pPr>
            <a:lvl6pPr lvl="5">
              <a:spcBef>
                <a:spcPts val="0"/>
              </a:spcBef>
              <a:spcAft>
                <a:spcPts val="0"/>
              </a:spcAft>
              <a:buSzPts val="3200"/>
              <a:buNone/>
              <a:defRPr sz="3200"/>
            </a:lvl6pPr>
            <a:lvl7pPr lvl="6">
              <a:spcBef>
                <a:spcPts val="0"/>
              </a:spcBef>
              <a:spcAft>
                <a:spcPts val="0"/>
              </a:spcAft>
              <a:buSzPts val="3200"/>
              <a:buNone/>
              <a:defRPr sz="3200"/>
            </a:lvl7pPr>
            <a:lvl8pPr lvl="7">
              <a:spcBef>
                <a:spcPts val="0"/>
              </a:spcBef>
              <a:spcAft>
                <a:spcPts val="0"/>
              </a:spcAft>
              <a:buSzPts val="3200"/>
              <a:buNone/>
              <a:defRPr sz="3200"/>
            </a:lvl8pPr>
            <a:lvl9pPr lvl="8">
              <a:spcBef>
                <a:spcPts val="0"/>
              </a:spcBef>
              <a:spcAft>
                <a:spcPts val="0"/>
              </a:spcAft>
              <a:buSzPts val="3200"/>
              <a:buNone/>
              <a:defRPr sz="3200"/>
            </a:lvl9pPr>
          </a:lstStyle>
          <a:p>
            <a:endParaRPr/>
          </a:p>
        </p:txBody>
      </p:sp>
      <p:sp>
        <p:nvSpPr>
          <p:cNvPr id="40" name="Google Shape;40;g7a8e4b6191_3_204"/>
          <p:cNvSpPr txBox="1">
            <a:spLocks noGrp="1"/>
          </p:cNvSpPr>
          <p:nvPr>
            <p:ph type="body" idx="1"/>
          </p:nvPr>
        </p:nvSpPr>
        <p:spPr>
          <a:xfrm>
            <a:off x="415600" y="2157605"/>
            <a:ext cx="3744000" cy="3934500"/>
          </a:xfrm>
          <a:prstGeom prst="rect">
            <a:avLst/>
          </a:prstGeom>
        </p:spPr>
        <p:txBody>
          <a:bodyPr spcFirstLastPara="1" wrap="square" lIns="121900" tIns="121900" rIns="121900" bIns="121900" anchor="t" anchorCtr="0">
            <a:noAutofit/>
          </a:bodyPr>
          <a:lstStyle>
            <a:lvl1pPr marL="457200" lvl="0" indent="-330200">
              <a:spcBef>
                <a:spcPts val="0"/>
              </a:spcBef>
              <a:spcAft>
                <a:spcPts val="0"/>
              </a:spcAft>
              <a:buSzPts val="1600"/>
              <a:buChar char="●"/>
              <a:defRPr sz="1600"/>
            </a:lvl1pPr>
            <a:lvl2pPr marL="914400" lvl="1" indent="-330200">
              <a:spcBef>
                <a:spcPts val="2100"/>
              </a:spcBef>
              <a:spcAft>
                <a:spcPts val="0"/>
              </a:spcAft>
              <a:buSzPts val="1600"/>
              <a:buChar char="○"/>
              <a:defRPr sz="1600"/>
            </a:lvl2pPr>
            <a:lvl3pPr marL="1371600" lvl="2" indent="-330200">
              <a:spcBef>
                <a:spcPts val="2100"/>
              </a:spcBef>
              <a:spcAft>
                <a:spcPts val="0"/>
              </a:spcAft>
              <a:buSzPts val="1600"/>
              <a:buChar char="■"/>
              <a:defRPr sz="1600"/>
            </a:lvl3pPr>
            <a:lvl4pPr marL="1828800" lvl="3" indent="-330200">
              <a:spcBef>
                <a:spcPts val="2100"/>
              </a:spcBef>
              <a:spcAft>
                <a:spcPts val="0"/>
              </a:spcAft>
              <a:buSzPts val="1600"/>
              <a:buChar char="●"/>
              <a:defRPr sz="1600"/>
            </a:lvl4pPr>
            <a:lvl5pPr marL="2286000" lvl="4" indent="-330200">
              <a:spcBef>
                <a:spcPts val="2100"/>
              </a:spcBef>
              <a:spcAft>
                <a:spcPts val="0"/>
              </a:spcAft>
              <a:buSzPts val="1600"/>
              <a:buChar char="○"/>
              <a:defRPr sz="1600"/>
            </a:lvl5pPr>
            <a:lvl6pPr marL="2743200" lvl="5" indent="-330200">
              <a:spcBef>
                <a:spcPts val="2100"/>
              </a:spcBef>
              <a:spcAft>
                <a:spcPts val="0"/>
              </a:spcAft>
              <a:buSzPts val="1600"/>
              <a:buChar char="■"/>
              <a:defRPr sz="1600"/>
            </a:lvl6pPr>
            <a:lvl7pPr marL="3200400" lvl="6" indent="-330200">
              <a:spcBef>
                <a:spcPts val="2100"/>
              </a:spcBef>
              <a:spcAft>
                <a:spcPts val="0"/>
              </a:spcAft>
              <a:buSzPts val="1600"/>
              <a:buChar char="●"/>
              <a:defRPr sz="1600"/>
            </a:lvl7pPr>
            <a:lvl8pPr marL="3657600" lvl="7" indent="-330200">
              <a:spcBef>
                <a:spcPts val="2100"/>
              </a:spcBef>
              <a:spcAft>
                <a:spcPts val="0"/>
              </a:spcAft>
              <a:buSzPts val="1600"/>
              <a:buChar char="○"/>
              <a:defRPr sz="1600"/>
            </a:lvl8pPr>
            <a:lvl9pPr marL="4114800" lvl="8" indent="-330200">
              <a:spcBef>
                <a:spcPts val="2100"/>
              </a:spcBef>
              <a:spcAft>
                <a:spcPts val="2100"/>
              </a:spcAft>
              <a:buSzPts val="1600"/>
              <a:buChar char="■"/>
              <a:defRPr sz="1600"/>
            </a:lvl9pPr>
          </a:lstStyle>
          <a:p>
            <a:endParaRPr/>
          </a:p>
        </p:txBody>
      </p:sp>
      <p:sp>
        <p:nvSpPr>
          <p:cNvPr id="41" name="Google Shape;41;g7a8e4b6191_3_204"/>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2"/>
        </a:solidFill>
        <a:effectLst/>
      </p:bgPr>
    </p:bg>
    <p:spTree>
      <p:nvGrpSpPr>
        <p:cNvPr id="1" name="Shape 42"/>
        <p:cNvGrpSpPr/>
        <p:nvPr/>
      </p:nvGrpSpPr>
      <p:grpSpPr>
        <a:xfrm>
          <a:off x="0" y="0"/>
          <a:ext cx="0" cy="0"/>
          <a:chOff x="0" y="0"/>
          <a:chExt cx="0" cy="0"/>
        </a:xfrm>
      </p:grpSpPr>
      <p:sp>
        <p:nvSpPr>
          <p:cNvPr id="43" name="Google Shape;43;g7a8e4b6191_3_209"/>
          <p:cNvSpPr txBox="1">
            <a:spLocks noGrp="1"/>
          </p:cNvSpPr>
          <p:nvPr>
            <p:ph type="title"/>
          </p:nvPr>
        </p:nvSpPr>
        <p:spPr>
          <a:xfrm>
            <a:off x="653667" y="705200"/>
            <a:ext cx="7570800" cy="5447700"/>
          </a:xfrm>
          <a:prstGeom prst="rect">
            <a:avLst/>
          </a:prstGeom>
        </p:spPr>
        <p:txBody>
          <a:bodyPr spcFirstLastPara="1" wrap="square" lIns="121900" tIns="121900" rIns="121900" bIns="121900" anchor="ctr" anchorCtr="0">
            <a:noAutofit/>
          </a:bodyPr>
          <a:lstStyle>
            <a:lvl1pPr lvl="0">
              <a:spcBef>
                <a:spcPts val="0"/>
              </a:spcBef>
              <a:spcAft>
                <a:spcPts val="0"/>
              </a:spcAft>
              <a:buClr>
                <a:schemeClr val="lt1"/>
              </a:buClr>
              <a:buSzPts val="7200"/>
              <a:buNone/>
              <a:defRPr sz="7200">
                <a:solidFill>
                  <a:schemeClr val="lt1"/>
                </a:solidFill>
              </a:defRPr>
            </a:lvl1pPr>
            <a:lvl2pPr lvl="1">
              <a:spcBef>
                <a:spcPts val="0"/>
              </a:spcBef>
              <a:spcAft>
                <a:spcPts val="0"/>
              </a:spcAft>
              <a:buClr>
                <a:schemeClr val="lt1"/>
              </a:buClr>
              <a:buSzPts val="7200"/>
              <a:buNone/>
              <a:defRPr sz="7200">
                <a:solidFill>
                  <a:schemeClr val="lt1"/>
                </a:solidFill>
              </a:defRPr>
            </a:lvl2pPr>
            <a:lvl3pPr lvl="2">
              <a:spcBef>
                <a:spcPts val="0"/>
              </a:spcBef>
              <a:spcAft>
                <a:spcPts val="0"/>
              </a:spcAft>
              <a:buClr>
                <a:schemeClr val="lt1"/>
              </a:buClr>
              <a:buSzPts val="7200"/>
              <a:buNone/>
              <a:defRPr sz="7200">
                <a:solidFill>
                  <a:schemeClr val="lt1"/>
                </a:solidFill>
              </a:defRPr>
            </a:lvl3pPr>
            <a:lvl4pPr lvl="3">
              <a:spcBef>
                <a:spcPts val="0"/>
              </a:spcBef>
              <a:spcAft>
                <a:spcPts val="0"/>
              </a:spcAft>
              <a:buClr>
                <a:schemeClr val="lt1"/>
              </a:buClr>
              <a:buSzPts val="7200"/>
              <a:buNone/>
              <a:defRPr sz="7200">
                <a:solidFill>
                  <a:schemeClr val="lt1"/>
                </a:solidFill>
              </a:defRPr>
            </a:lvl4pPr>
            <a:lvl5pPr lvl="4">
              <a:spcBef>
                <a:spcPts val="0"/>
              </a:spcBef>
              <a:spcAft>
                <a:spcPts val="0"/>
              </a:spcAft>
              <a:buClr>
                <a:schemeClr val="lt1"/>
              </a:buClr>
              <a:buSzPts val="7200"/>
              <a:buNone/>
              <a:defRPr sz="7200">
                <a:solidFill>
                  <a:schemeClr val="lt1"/>
                </a:solidFill>
              </a:defRPr>
            </a:lvl5pPr>
            <a:lvl6pPr lvl="5">
              <a:spcBef>
                <a:spcPts val="0"/>
              </a:spcBef>
              <a:spcAft>
                <a:spcPts val="0"/>
              </a:spcAft>
              <a:buClr>
                <a:schemeClr val="lt1"/>
              </a:buClr>
              <a:buSzPts val="7200"/>
              <a:buNone/>
              <a:defRPr sz="7200">
                <a:solidFill>
                  <a:schemeClr val="lt1"/>
                </a:solidFill>
              </a:defRPr>
            </a:lvl6pPr>
            <a:lvl7pPr lvl="6">
              <a:spcBef>
                <a:spcPts val="0"/>
              </a:spcBef>
              <a:spcAft>
                <a:spcPts val="0"/>
              </a:spcAft>
              <a:buClr>
                <a:schemeClr val="lt1"/>
              </a:buClr>
              <a:buSzPts val="7200"/>
              <a:buNone/>
              <a:defRPr sz="7200">
                <a:solidFill>
                  <a:schemeClr val="lt1"/>
                </a:solidFill>
              </a:defRPr>
            </a:lvl7pPr>
            <a:lvl8pPr lvl="7">
              <a:spcBef>
                <a:spcPts val="0"/>
              </a:spcBef>
              <a:spcAft>
                <a:spcPts val="0"/>
              </a:spcAft>
              <a:buClr>
                <a:schemeClr val="lt1"/>
              </a:buClr>
              <a:buSzPts val="7200"/>
              <a:buNone/>
              <a:defRPr sz="7200">
                <a:solidFill>
                  <a:schemeClr val="lt1"/>
                </a:solidFill>
              </a:defRPr>
            </a:lvl8pPr>
            <a:lvl9pPr lvl="8">
              <a:spcBef>
                <a:spcPts val="0"/>
              </a:spcBef>
              <a:spcAft>
                <a:spcPts val="0"/>
              </a:spcAft>
              <a:buClr>
                <a:schemeClr val="lt1"/>
              </a:buClr>
              <a:buSzPts val="7200"/>
              <a:buNone/>
              <a:defRPr sz="7200">
                <a:solidFill>
                  <a:schemeClr val="lt1"/>
                </a:solidFill>
              </a:defRPr>
            </a:lvl9pPr>
          </a:lstStyle>
          <a:p>
            <a:endParaRPr/>
          </a:p>
        </p:txBody>
      </p:sp>
      <p:sp>
        <p:nvSpPr>
          <p:cNvPr id="44" name="Google Shape;44;g7a8e4b6191_3_209"/>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solidFill>
          <a:schemeClr val="dk1"/>
        </a:solidFill>
        <a:effectLst/>
      </p:bgPr>
    </p:bg>
    <p:spTree>
      <p:nvGrpSpPr>
        <p:cNvPr id="1" name="Shape 45"/>
        <p:cNvGrpSpPr/>
        <p:nvPr/>
      </p:nvGrpSpPr>
      <p:grpSpPr>
        <a:xfrm>
          <a:off x="0" y="0"/>
          <a:ext cx="0" cy="0"/>
          <a:chOff x="0" y="0"/>
          <a:chExt cx="0" cy="0"/>
        </a:xfrm>
      </p:grpSpPr>
      <p:sp>
        <p:nvSpPr>
          <p:cNvPr id="46" name="Google Shape;46;g7a8e4b6191_3_212"/>
          <p:cNvSpPr/>
          <p:nvPr/>
        </p:nvSpPr>
        <p:spPr>
          <a:xfrm>
            <a:off x="6096000" y="233"/>
            <a:ext cx="6096000" cy="6858000"/>
          </a:xfrm>
          <a:prstGeom prst="rect">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47" name="Google Shape;47;g7a8e4b6191_3_212"/>
          <p:cNvSpPr txBox="1">
            <a:spLocks noGrp="1"/>
          </p:cNvSpPr>
          <p:nvPr>
            <p:ph type="title"/>
          </p:nvPr>
        </p:nvSpPr>
        <p:spPr>
          <a:xfrm>
            <a:off x="354000" y="1438333"/>
            <a:ext cx="5393700" cy="2385600"/>
          </a:xfrm>
          <a:prstGeom prst="rect">
            <a:avLst/>
          </a:prstGeom>
        </p:spPr>
        <p:txBody>
          <a:bodyPr spcFirstLastPara="1" wrap="square" lIns="121900" tIns="121900" rIns="121900" bIns="121900" anchor="b" anchorCtr="0">
            <a:noAutofit/>
          </a:bodyPr>
          <a:lstStyle>
            <a:lvl1pPr lvl="0" algn="ctr">
              <a:spcBef>
                <a:spcPts val="0"/>
              </a:spcBef>
              <a:spcAft>
                <a:spcPts val="0"/>
              </a:spcAft>
              <a:buClr>
                <a:schemeClr val="lt1"/>
              </a:buClr>
              <a:buSzPts val="6100"/>
              <a:buNone/>
              <a:defRPr sz="6100">
                <a:solidFill>
                  <a:schemeClr val="lt1"/>
                </a:solidFill>
              </a:defRPr>
            </a:lvl1pPr>
            <a:lvl2pPr lvl="1" algn="ctr">
              <a:spcBef>
                <a:spcPts val="0"/>
              </a:spcBef>
              <a:spcAft>
                <a:spcPts val="0"/>
              </a:spcAft>
              <a:buClr>
                <a:schemeClr val="lt1"/>
              </a:buClr>
              <a:buSzPts val="6100"/>
              <a:buNone/>
              <a:defRPr sz="6100">
                <a:solidFill>
                  <a:schemeClr val="lt1"/>
                </a:solidFill>
              </a:defRPr>
            </a:lvl2pPr>
            <a:lvl3pPr lvl="2" algn="ctr">
              <a:spcBef>
                <a:spcPts val="0"/>
              </a:spcBef>
              <a:spcAft>
                <a:spcPts val="0"/>
              </a:spcAft>
              <a:buClr>
                <a:schemeClr val="lt1"/>
              </a:buClr>
              <a:buSzPts val="6100"/>
              <a:buNone/>
              <a:defRPr sz="6100">
                <a:solidFill>
                  <a:schemeClr val="lt1"/>
                </a:solidFill>
              </a:defRPr>
            </a:lvl3pPr>
            <a:lvl4pPr lvl="3" algn="ctr">
              <a:spcBef>
                <a:spcPts val="0"/>
              </a:spcBef>
              <a:spcAft>
                <a:spcPts val="0"/>
              </a:spcAft>
              <a:buClr>
                <a:schemeClr val="lt1"/>
              </a:buClr>
              <a:buSzPts val="6100"/>
              <a:buNone/>
              <a:defRPr sz="6100">
                <a:solidFill>
                  <a:schemeClr val="lt1"/>
                </a:solidFill>
              </a:defRPr>
            </a:lvl4pPr>
            <a:lvl5pPr lvl="4" algn="ctr">
              <a:spcBef>
                <a:spcPts val="0"/>
              </a:spcBef>
              <a:spcAft>
                <a:spcPts val="0"/>
              </a:spcAft>
              <a:buClr>
                <a:schemeClr val="lt1"/>
              </a:buClr>
              <a:buSzPts val="6100"/>
              <a:buNone/>
              <a:defRPr sz="6100">
                <a:solidFill>
                  <a:schemeClr val="lt1"/>
                </a:solidFill>
              </a:defRPr>
            </a:lvl5pPr>
            <a:lvl6pPr lvl="5" algn="ctr">
              <a:spcBef>
                <a:spcPts val="0"/>
              </a:spcBef>
              <a:spcAft>
                <a:spcPts val="0"/>
              </a:spcAft>
              <a:buClr>
                <a:schemeClr val="lt1"/>
              </a:buClr>
              <a:buSzPts val="6100"/>
              <a:buNone/>
              <a:defRPr sz="6100">
                <a:solidFill>
                  <a:schemeClr val="lt1"/>
                </a:solidFill>
              </a:defRPr>
            </a:lvl6pPr>
            <a:lvl7pPr lvl="6" algn="ctr">
              <a:spcBef>
                <a:spcPts val="0"/>
              </a:spcBef>
              <a:spcAft>
                <a:spcPts val="0"/>
              </a:spcAft>
              <a:buClr>
                <a:schemeClr val="lt1"/>
              </a:buClr>
              <a:buSzPts val="6100"/>
              <a:buNone/>
              <a:defRPr sz="6100">
                <a:solidFill>
                  <a:schemeClr val="lt1"/>
                </a:solidFill>
              </a:defRPr>
            </a:lvl7pPr>
            <a:lvl8pPr lvl="7" algn="ctr">
              <a:spcBef>
                <a:spcPts val="0"/>
              </a:spcBef>
              <a:spcAft>
                <a:spcPts val="0"/>
              </a:spcAft>
              <a:buClr>
                <a:schemeClr val="lt1"/>
              </a:buClr>
              <a:buSzPts val="6100"/>
              <a:buNone/>
              <a:defRPr sz="6100">
                <a:solidFill>
                  <a:schemeClr val="lt1"/>
                </a:solidFill>
              </a:defRPr>
            </a:lvl8pPr>
            <a:lvl9pPr lvl="8" algn="ctr">
              <a:spcBef>
                <a:spcPts val="0"/>
              </a:spcBef>
              <a:spcAft>
                <a:spcPts val="0"/>
              </a:spcAft>
              <a:buClr>
                <a:schemeClr val="lt1"/>
              </a:buClr>
              <a:buSzPts val="6100"/>
              <a:buNone/>
              <a:defRPr sz="6100">
                <a:solidFill>
                  <a:schemeClr val="lt1"/>
                </a:solidFill>
              </a:defRPr>
            </a:lvl9pPr>
          </a:lstStyle>
          <a:p>
            <a:endParaRPr/>
          </a:p>
        </p:txBody>
      </p:sp>
      <p:sp>
        <p:nvSpPr>
          <p:cNvPr id="48" name="Google Shape;48;g7a8e4b6191_3_212"/>
          <p:cNvSpPr txBox="1">
            <a:spLocks noGrp="1"/>
          </p:cNvSpPr>
          <p:nvPr>
            <p:ph type="subTitle" idx="1"/>
          </p:nvPr>
        </p:nvSpPr>
        <p:spPr>
          <a:xfrm>
            <a:off x="354000" y="3895201"/>
            <a:ext cx="5393700" cy="1794000"/>
          </a:xfrm>
          <a:prstGeom prst="rect">
            <a:avLst/>
          </a:prstGeom>
        </p:spPr>
        <p:txBody>
          <a:bodyPr spcFirstLastPara="1" wrap="square" lIns="121900" tIns="121900" rIns="121900" bIns="121900" anchor="t" anchorCtr="0">
            <a:noAutofit/>
          </a:bodyPr>
          <a:lstStyle>
            <a:lvl1pPr lvl="0" algn="ctr">
              <a:lnSpc>
                <a:spcPct val="100000"/>
              </a:lnSpc>
              <a:spcBef>
                <a:spcPts val="0"/>
              </a:spcBef>
              <a:spcAft>
                <a:spcPts val="0"/>
              </a:spcAft>
              <a:buClr>
                <a:schemeClr val="lt1"/>
              </a:buClr>
              <a:buSzPts val="2500"/>
              <a:buNone/>
              <a:defRPr sz="2500">
                <a:solidFill>
                  <a:schemeClr val="lt1"/>
                </a:solidFill>
              </a:defRPr>
            </a:lvl1pPr>
            <a:lvl2pPr lvl="1" algn="ctr">
              <a:lnSpc>
                <a:spcPct val="100000"/>
              </a:lnSpc>
              <a:spcBef>
                <a:spcPts val="0"/>
              </a:spcBef>
              <a:spcAft>
                <a:spcPts val="0"/>
              </a:spcAft>
              <a:buClr>
                <a:schemeClr val="lt1"/>
              </a:buClr>
              <a:buSzPts val="2500"/>
              <a:buNone/>
              <a:defRPr sz="2500">
                <a:solidFill>
                  <a:schemeClr val="lt1"/>
                </a:solidFill>
              </a:defRPr>
            </a:lvl2pPr>
            <a:lvl3pPr lvl="2" algn="ctr">
              <a:lnSpc>
                <a:spcPct val="100000"/>
              </a:lnSpc>
              <a:spcBef>
                <a:spcPts val="0"/>
              </a:spcBef>
              <a:spcAft>
                <a:spcPts val="0"/>
              </a:spcAft>
              <a:buClr>
                <a:schemeClr val="lt1"/>
              </a:buClr>
              <a:buSzPts val="2500"/>
              <a:buNone/>
              <a:defRPr sz="2500">
                <a:solidFill>
                  <a:schemeClr val="lt1"/>
                </a:solidFill>
              </a:defRPr>
            </a:lvl3pPr>
            <a:lvl4pPr lvl="3" algn="ctr">
              <a:lnSpc>
                <a:spcPct val="100000"/>
              </a:lnSpc>
              <a:spcBef>
                <a:spcPts val="0"/>
              </a:spcBef>
              <a:spcAft>
                <a:spcPts val="0"/>
              </a:spcAft>
              <a:buClr>
                <a:schemeClr val="lt1"/>
              </a:buClr>
              <a:buSzPts val="2500"/>
              <a:buNone/>
              <a:defRPr sz="2500">
                <a:solidFill>
                  <a:schemeClr val="lt1"/>
                </a:solidFill>
              </a:defRPr>
            </a:lvl4pPr>
            <a:lvl5pPr lvl="4" algn="ctr">
              <a:lnSpc>
                <a:spcPct val="100000"/>
              </a:lnSpc>
              <a:spcBef>
                <a:spcPts val="0"/>
              </a:spcBef>
              <a:spcAft>
                <a:spcPts val="0"/>
              </a:spcAft>
              <a:buClr>
                <a:schemeClr val="lt1"/>
              </a:buClr>
              <a:buSzPts val="2500"/>
              <a:buNone/>
              <a:defRPr sz="2500">
                <a:solidFill>
                  <a:schemeClr val="lt1"/>
                </a:solidFill>
              </a:defRPr>
            </a:lvl5pPr>
            <a:lvl6pPr lvl="5" algn="ctr">
              <a:lnSpc>
                <a:spcPct val="100000"/>
              </a:lnSpc>
              <a:spcBef>
                <a:spcPts val="0"/>
              </a:spcBef>
              <a:spcAft>
                <a:spcPts val="0"/>
              </a:spcAft>
              <a:buClr>
                <a:schemeClr val="lt1"/>
              </a:buClr>
              <a:buSzPts val="2500"/>
              <a:buNone/>
              <a:defRPr sz="2500">
                <a:solidFill>
                  <a:schemeClr val="lt1"/>
                </a:solidFill>
              </a:defRPr>
            </a:lvl6pPr>
            <a:lvl7pPr lvl="6" algn="ctr">
              <a:lnSpc>
                <a:spcPct val="100000"/>
              </a:lnSpc>
              <a:spcBef>
                <a:spcPts val="0"/>
              </a:spcBef>
              <a:spcAft>
                <a:spcPts val="0"/>
              </a:spcAft>
              <a:buClr>
                <a:schemeClr val="lt1"/>
              </a:buClr>
              <a:buSzPts val="2500"/>
              <a:buNone/>
              <a:defRPr sz="2500">
                <a:solidFill>
                  <a:schemeClr val="lt1"/>
                </a:solidFill>
              </a:defRPr>
            </a:lvl7pPr>
            <a:lvl8pPr lvl="7" algn="ctr">
              <a:lnSpc>
                <a:spcPct val="100000"/>
              </a:lnSpc>
              <a:spcBef>
                <a:spcPts val="0"/>
              </a:spcBef>
              <a:spcAft>
                <a:spcPts val="0"/>
              </a:spcAft>
              <a:buClr>
                <a:schemeClr val="lt1"/>
              </a:buClr>
              <a:buSzPts val="2500"/>
              <a:buNone/>
              <a:defRPr sz="2500">
                <a:solidFill>
                  <a:schemeClr val="lt1"/>
                </a:solidFill>
              </a:defRPr>
            </a:lvl8pPr>
            <a:lvl9pPr lvl="8" algn="ctr">
              <a:lnSpc>
                <a:spcPct val="100000"/>
              </a:lnSpc>
              <a:spcBef>
                <a:spcPts val="0"/>
              </a:spcBef>
              <a:spcAft>
                <a:spcPts val="0"/>
              </a:spcAft>
              <a:buClr>
                <a:schemeClr val="lt1"/>
              </a:buClr>
              <a:buSzPts val="2500"/>
              <a:buNone/>
              <a:defRPr sz="2500">
                <a:solidFill>
                  <a:schemeClr val="lt1"/>
                </a:solidFill>
              </a:defRPr>
            </a:lvl9pPr>
          </a:lstStyle>
          <a:p>
            <a:endParaRPr/>
          </a:p>
        </p:txBody>
      </p:sp>
      <p:sp>
        <p:nvSpPr>
          <p:cNvPr id="49" name="Google Shape;49;g7a8e4b6191_3_212"/>
          <p:cNvSpPr txBox="1">
            <a:spLocks noGrp="1"/>
          </p:cNvSpPr>
          <p:nvPr>
            <p:ph type="body" idx="2"/>
          </p:nvPr>
        </p:nvSpPr>
        <p:spPr>
          <a:xfrm>
            <a:off x="6586000" y="965600"/>
            <a:ext cx="5115900" cy="4926900"/>
          </a:xfrm>
          <a:prstGeom prst="rect">
            <a:avLst/>
          </a:prstGeom>
        </p:spPr>
        <p:txBody>
          <a:bodyPr spcFirstLastPara="1" wrap="square" lIns="121900" tIns="121900" rIns="121900" bIns="121900" anchor="ctr" anchorCtr="0">
            <a:noAutofit/>
          </a:bodyPr>
          <a:lstStyle>
            <a:lvl1pPr marL="457200" lvl="0" indent="-381000">
              <a:spcBef>
                <a:spcPts val="0"/>
              </a:spcBef>
              <a:spcAft>
                <a:spcPts val="0"/>
              </a:spcAft>
              <a:buSzPts val="2400"/>
              <a:buChar char="●"/>
              <a:defRPr/>
            </a:lvl1pPr>
            <a:lvl2pPr marL="914400" lvl="1" indent="-349250">
              <a:spcBef>
                <a:spcPts val="2100"/>
              </a:spcBef>
              <a:spcAft>
                <a:spcPts val="0"/>
              </a:spcAft>
              <a:buSzPts val="1900"/>
              <a:buChar char="○"/>
              <a:defRPr/>
            </a:lvl2pPr>
            <a:lvl3pPr marL="1371600" lvl="2" indent="-349250">
              <a:spcBef>
                <a:spcPts val="2100"/>
              </a:spcBef>
              <a:spcAft>
                <a:spcPts val="0"/>
              </a:spcAft>
              <a:buSzPts val="1900"/>
              <a:buChar char="■"/>
              <a:defRPr/>
            </a:lvl3pPr>
            <a:lvl4pPr marL="1828800" lvl="3" indent="-349250">
              <a:spcBef>
                <a:spcPts val="2100"/>
              </a:spcBef>
              <a:spcAft>
                <a:spcPts val="0"/>
              </a:spcAft>
              <a:buSzPts val="1900"/>
              <a:buChar char="●"/>
              <a:defRPr/>
            </a:lvl4pPr>
            <a:lvl5pPr marL="2286000" lvl="4" indent="-349250">
              <a:spcBef>
                <a:spcPts val="2100"/>
              </a:spcBef>
              <a:spcAft>
                <a:spcPts val="0"/>
              </a:spcAft>
              <a:buSzPts val="1900"/>
              <a:buChar char="○"/>
              <a:defRPr/>
            </a:lvl5pPr>
            <a:lvl6pPr marL="2743200" lvl="5" indent="-349250">
              <a:spcBef>
                <a:spcPts val="2100"/>
              </a:spcBef>
              <a:spcAft>
                <a:spcPts val="0"/>
              </a:spcAft>
              <a:buSzPts val="1900"/>
              <a:buChar char="■"/>
              <a:defRPr/>
            </a:lvl6pPr>
            <a:lvl7pPr marL="3200400" lvl="6" indent="-349250">
              <a:spcBef>
                <a:spcPts val="2100"/>
              </a:spcBef>
              <a:spcAft>
                <a:spcPts val="0"/>
              </a:spcAft>
              <a:buSzPts val="1900"/>
              <a:buChar char="●"/>
              <a:defRPr/>
            </a:lvl7pPr>
            <a:lvl8pPr marL="3657600" lvl="7" indent="-349250">
              <a:spcBef>
                <a:spcPts val="2100"/>
              </a:spcBef>
              <a:spcAft>
                <a:spcPts val="0"/>
              </a:spcAft>
              <a:buSzPts val="1900"/>
              <a:buChar char="○"/>
              <a:defRPr/>
            </a:lvl8pPr>
            <a:lvl9pPr marL="4114800" lvl="8" indent="-349250">
              <a:spcBef>
                <a:spcPts val="2100"/>
              </a:spcBef>
              <a:spcAft>
                <a:spcPts val="2100"/>
              </a:spcAft>
              <a:buSzPts val="1900"/>
              <a:buChar char="■"/>
              <a:defRPr/>
            </a:lvl9pPr>
          </a:lstStyle>
          <a:p>
            <a:endParaRPr/>
          </a:p>
        </p:txBody>
      </p:sp>
      <p:sp>
        <p:nvSpPr>
          <p:cNvPr id="50" name="Google Shape;50;g7a8e4b6191_3_212"/>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pic>
        <p:nvPicPr>
          <p:cNvPr id="51" name="Google Shape;51;g7a8e4b6191_3_212"/>
          <p:cNvPicPr preferRelativeResize="0"/>
          <p:nvPr/>
        </p:nvPicPr>
        <p:blipFill>
          <a:blip r:embed="rId2">
            <a:alphaModFix amt="61000"/>
          </a:blip>
          <a:stretch>
            <a:fillRect/>
          </a:stretch>
        </p:blipFill>
        <p:spPr>
          <a:xfrm>
            <a:off x="11489350" y="6033175"/>
            <a:ext cx="626448" cy="824823"/>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title and description 1">
  <p:cSld name="SECTION_TITLE_AND_DESCRIPTION_1">
    <p:bg>
      <p:bgPr>
        <a:solidFill>
          <a:schemeClr val="dk1"/>
        </a:solidFill>
        <a:effectLst/>
      </p:bgPr>
    </p:bg>
    <p:spTree>
      <p:nvGrpSpPr>
        <p:cNvPr id="1" name="Shape 52"/>
        <p:cNvGrpSpPr/>
        <p:nvPr/>
      </p:nvGrpSpPr>
      <p:grpSpPr>
        <a:xfrm>
          <a:off x="0" y="0"/>
          <a:ext cx="0" cy="0"/>
          <a:chOff x="0" y="0"/>
          <a:chExt cx="0" cy="0"/>
        </a:xfrm>
      </p:grpSpPr>
      <p:sp>
        <p:nvSpPr>
          <p:cNvPr id="53" name="Google Shape;53;g7a91c90466_3_38"/>
          <p:cNvSpPr/>
          <p:nvPr/>
        </p:nvSpPr>
        <p:spPr>
          <a:xfrm>
            <a:off x="2850" y="8"/>
            <a:ext cx="6096000" cy="6858000"/>
          </a:xfrm>
          <a:prstGeom prst="rect">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54" name="Google Shape;54;g7a91c90466_3_38"/>
          <p:cNvSpPr txBox="1">
            <a:spLocks noGrp="1"/>
          </p:cNvSpPr>
          <p:nvPr>
            <p:ph type="title"/>
          </p:nvPr>
        </p:nvSpPr>
        <p:spPr>
          <a:xfrm>
            <a:off x="354000" y="1438333"/>
            <a:ext cx="5393700" cy="2385600"/>
          </a:xfrm>
          <a:prstGeom prst="rect">
            <a:avLst/>
          </a:prstGeom>
        </p:spPr>
        <p:txBody>
          <a:bodyPr spcFirstLastPara="1" wrap="square" lIns="121900" tIns="121900" rIns="121900" bIns="121900" anchor="b" anchorCtr="0">
            <a:noAutofit/>
          </a:bodyPr>
          <a:lstStyle>
            <a:lvl1pPr lvl="0" algn="ctr" rtl="0">
              <a:spcBef>
                <a:spcPts val="0"/>
              </a:spcBef>
              <a:spcAft>
                <a:spcPts val="0"/>
              </a:spcAft>
              <a:buClr>
                <a:schemeClr val="lt1"/>
              </a:buClr>
              <a:buSzPts val="6100"/>
              <a:buNone/>
              <a:defRPr sz="6100">
                <a:solidFill>
                  <a:schemeClr val="lt1"/>
                </a:solidFill>
              </a:defRPr>
            </a:lvl1pPr>
            <a:lvl2pPr lvl="1" algn="ctr" rtl="0">
              <a:spcBef>
                <a:spcPts val="0"/>
              </a:spcBef>
              <a:spcAft>
                <a:spcPts val="0"/>
              </a:spcAft>
              <a:buClr>
                <a:schemeClr val="lt1"/>
              </a:buClr>
              <a:buSzPts val="6100"/>
              <a:buNone/>
              <a:defRPr sz="6100">
                <a:solidFill>
                  <a:schemeClr val="lt1"/>
                </a:solidFill>
              </a:defRPr>
            </a:lvl2pPr>
            <a:lvl3pPr lvl="2" algn="ctr" rtl="0">
              <a:spcBef>
                <a:spcPts val="0"/>
              </a:spcBef>
              <a:spcAft>
                <a:spcPts val="0"/>
              </a:spcAft>
              <a:buClr>
                <a:schemeClr val="lt1"/>
              </a:buClr>
              <a:buSzPts val="6100"/>
              <a:buNone/>
              <a:defRPr sz="6100">
                <a:solidFill>
                  <a:schemeClr val="lt1"/>
                </a:solidFill>
              </a:defRPr>
            </a:lvl3pPr>
            <a:lvl4pPr lvl="3" algn="ctr" rtl="0">
              <a:spcBef>
                <a:spcPts val="0"/>
              </a:spcBef>
              <a:spcAft>
                <a:spcPts val="0"/>
              </a:spcAft>
              <a:buClr>
                <a:schemeClr val="lt1"/>
              </a:buClr>
              <a:buSzPts val="6100"/>
              <a:buNone/>
              <a:defRPr sz="6100">
                <a:solidFill>
                  <a:schemeClr val="lt1"/>
                </a:solidFill>
              </a:defRPr>
            </a:lvl4pPr>
            <a:lvl5pPr lvl="4" algn="ctr" rtl="0">
              <a:spcBef>
                <a:spcPts val="0"/>
              </a:spcBef>
              <a:spcAft>
                <a:spcPts val="0"/>
              </a:spcAft>
              <a:buClr>
                <a:schemeClr val="lt1"/>
              </a:buClr>
              <a:buSzPts val="6100"/>
              <a:buNone/>
              <a:defRPr sz="6100">
                <a:solidFill>
                  <a:schemeClr val="lt1"/>
                </a:solidFill>
              </a:defRPr>
            </a:lvl5pPr>
            <a:lvl6pPr lvl="5" algn="ctr" rtl="0">
              <a:spcBef>
                <a:spcPts val="0"/>
              </a:spcBef>
              <a:spcAft>
                <a:spcPts val="0"/>
              </a:spcAft>
              <a:buClr>
                <a:schemeClr val="lt1"/>
              </a:buClr>
              <a:buSzPts val="6100"/>
              <a:buNone/>
              <a:defRPr sz="6100">
                <a:solidFill>
                  <a:schemeClr val="lt1"/>
                </a:solidFill>
              </a:defRPr>
            </a:lvl6pPr>
            <a:lvl7pPr lvl="6" algn="ctr" rtl="0">
              <a:spcBef>
                <a:spcPts val="0"/>
              </a:spcBef>
              <a:spcAft>
                <a:spcPts val="0"/>
              </a:spcAft>
              <a:buClr>
                <a:schemeClr val="lt1"/>
              </a:buClr>
              <a:buSzPts val="6100"/>
              <a:buNone/>
              <a:defRPr sz="6100">
                <a:solidFill>
                  <a:schemeClr val="lt1"/>
                </a:solidFill>
              </a:defRPr>
            </a:lvl7pPr>
            <a:lvl8pPr lvl="7" algn="ctr" rtl="0">
              <a:spcBef>
                <a:spcPts val="0"/>
              </a:spcBef>
              <a:spcAft>
                <a:spcPts val="0"/>
              </a:spcAft>
              <a:buClr>
                <a:schemeClr val="lt1"/>
              </a:buClr>
              <a:buSzPts val="6100"/>
              <a:buNone/>
              <a:defRPr sz="6100">
                <a:solidFill>
                  <a:schemeClr val="lt1"/>
                </a:solidFill>
              </a:defRPr>
            </a:lvl8pPr>
            <a:lvl9pPr lvl="8" algn="ctr" rtl="0">
              <a:spcBef>
                <a:spcPts val="0"/>
              </a:spcBef>
              <a:spcAft>
                <a:spcPts val="0"/>
              </a:spcAft>
              <a:buClr>
                <a:schemeClr val="lt1"/>
              </a:buClr>
              <a:buSzPts val="6100"/>
              <a:buNone/>
              <a:defRPr sz="6100">
                <a:solidFill>
                  <a:schemeClr val="lt1"/>
                </a:solidFill>
              </a:defRPr>
            </a:lvl9pPr>
          </a:lstStyle>
          <a:p>
            <a:endParaRPr/>
          </a:p>
        </p:txBody>
      </p:sp>
      <p:sp>
        <p:nvSpPr>
          <p:cNvPr id="55" name="Google Shape;55;g7a91c90466_3_38"/>
          <p:cNvSpPr txBox="1">
            <a:spLocks noGrp="1"/>
          </p:cNvSpPr>
          <p:nvPr>
            <p:ph type="subTitle" idx="1"/>
          </p:nvPr>
        </p:nvSpPr>
        <p:spPr>
          <a:xfrm>
            <a:off x="354000" y="3895201"/>
            <a:ext cx="5393700" cy="1794000"/>
          </a:xfrm>
          <a:prstGeom prst="rect">
            <a:avLst/>
          </a:prstGeom>
        </p:spPr>
        <p:txBody>
          <a:bodyPr spcFirstLastPara="1" wrap="square" lIns="121900" tIns="121900" rIns="121900" bIns="121900" anchor="t" anchorCtr="0">
            <a:noAutofit/>
          </a:bodyPr>
          <a:lstStyle>
            <a:lvl1pPr lvl="0" algn="ctr" rtl="0">
              <a:lnSpc>
                <a:spcPct val="100000"/>
              </a:lnSpc>
              <a:spcBef>
                <a:spcPts val="0"/>
              </a:spcBef>
              <a:spcAft>
                <a:spcPts val="0"/>
              </a:spcAft>
              <a:buClr>
                <a:schemeClr val="lt1"/>
              </a:buClr>
              <a:buSzPts val="2500"/>
              <a:buNone/>
              <a:defRPr sz="2500">
                <a:solidFill>
                  <a:schemeClr val="lt1"/>
                </a:solidFill>
              </a:defRPr>
            </a:lvl1pPr>
            <a:lvl2pPr lvl="1" algn="ctr" rtl="0">
              <a:lnSpc>
                <a:spcPct val="100000"/>
              </a:lnSpc>
              <a:spcBef>
                <a:spcPts val="0"/>
              </a:spcBef>
              <a:spcAft>
                <a:spcPts val="0"/>
              </a:spcAft>
              <a:buClr>
                <a:schemeClr val="lt1"/>
              </a:buClr>
              <a:buSzPts val="2500"/>
              <a:buNone/>
              <a:defRPr sz="2500">
                <a:solidFill>
                  <a:schemeClr val="lt1"/>
                </a:solidFill>
              </a:defRPr>
            </a:lvl2pPr>
            <a:lvl3pPr lvl="2" algn="ctr" rtl="0">
              <a:lnSpc>
                <a:spcPct val="100000"/>
              </a:lnSpc>
              <a:spcBef>
                <a:spcPts val="0"/>
              </a:spcBef>
              <a:spcAft>
                <a:spcPts val="0"/>
              </a:spcAft>
              <a:buClr>
                <a:schemeClr val="lt1"/>
              </a:buClr>
              <a:buSzPts val="2500"/>
              <a:buNone/>
              <a:defRPr sz="2500">
                <a:solidFill>
                  <a:schemeClr val="lt1"/>
                </a:solidFill>
              </a:defRPr>
            </a:lvl3pPr>
            <a:lvl4pPr lvl="3" algn="ctr" rtl="0">
              <a:lnSpc>
                <a:spcPct val="100000"/>
              </a:lnSpc>
              <a:spcBef>
                <a:spcPts val="0"/>
              </a:spcBef>
              <a:spcAft>
                <a:spcPts val="0"/>
              </a:spcAft>
              <a:buClr>
                <a:schemeClr val="lt1"/>
              </a:buClr>
              <a:buSzPts val="2500"/>
              <a:buNone/>
              <a:defRPr sz="2500">
                <a:solidFill>
                  <a:schemeClr val="lt1"/>
                </a:solidFill>
              </a:defRPr>
            </a:lvl4pPr>
            <a:lvl5pPr lvl="4" algn="ctr" rtl="0">
              <a:lnSpc>
                <a:spcPct val="100000"/>
              </a:lnSpc>
              <a:spcBef>
                <a:spcPts val="0"/>
              </a:spcBef>
              <a:spcAft>
                <a:spcPts val="0"/>
              </a:spcAft>
              <a:buClr>
                <a:schemeClr val="lt1"/>
              </a:buClr>
              <a:buSzPts val="2500"/>
              <a:buNone/>
              <a:defRPr sz="2500">
                <a:solidFill>
                  <a:schemeClr val="lt1"/>
                </a:solidFill>
              </a:defRPr>
            </a:lvl5pPr>
            <a:lvl6pPr lvl="5" algn="ctr" rtl="0">
              <a:lnSpc>
                <a:spcPct val="100000"/>
              </a:lnSpc>
              <a:spcBef>
                <a:spcPts val="0"/>
              </a:spcBef>
              <a:spcAft>
                <a:spcPts val="0"/>
              </a:spcAft>
              <a:buClr>
                <a:schemeClr val="lt1"/>
              </a:buClr>
              <a:buSzPts val="2500"/>
              <a:buNone/>
              <a:defRPr sz="2500">
                <a:solidFill>
                  <a:schemeClr val="lt1"/>
                </a:solidFill>
              </a:defRPr>
            </a:lvl6pPr>
            <a:lvl7pPr lvl="6" algn="ctr" rtl="0">
              <a:lnSpc>
                <a:spcPct val="100000"/>
              </a:lnSpc>
              <a:spcBef>
                <a:spcPts val="0"/>
              </a:spcBef>
              <a:spcAft>
                <a:spcPts val="0"/>
              </a:spcAft>
              <a:buClr>
                <a:schemeClr val="lt1"/>
              </a:buClr>
              <a:buSzPts val="2500"/>
              <a:buNone/>
              <a:defRPr sz="2500">
                <a:solidFill>
                  <a:schemeClr val="lt1"/>
                </a:solidFill>
              </a:defRPr>
            </a:lvl7pPr>
            <a:lvl8pPr lvl="7" algn="ctr" rtl="0">
              <a:lnSpc>
                <a:spcPct val="100000"/>
              </a:lnSpc>
              <a:spcBef>
                <a:spcPts val="0"/>
              </a:spcBef>
              <a:spcAft>
                <a:spcPts val="0"/>
              </a:spcAft>
              <a:buClr>
                <a:schemeClr val="lt1"/>
              </a:buClr>
              <a:buSzPts val="2500"/>
              <a:buNone/>
              <a:defRPr sz="2500">
                <a:solidFill>
                  <a:schemeClr val="lt1"/>
                </a:solidFill>
              </a:defRPr>
            </a:lvl8pPr>
            <a:lvl9pPr lvl="8" algn="ctr" rtl="0">
              <a:lnSpc>
                <a:spcPct val="100000"/>
              </a:lnSpc>
              <a:spcBef>
                <a:spcPts val="0"/>
              </a:spcBef>
              <a:spcAft>
                <a:spcPts val="0"/>
              </a:spcAft>
              <a:buClr>
                <a:schemeClr val="lt1"/>
              </a:buClr>
              <a:buSzPts val="2500"/>
              <a:buNone/>
              <a:defRPr sz="2500">
                <a:solidFill>
                  <a:schemeClr val="lt1"/>
                </a:solidFill>
              </a:defRPr>
            </a:lvl9pPr>
          </a:lstStyle>
          <a:p>
            <a:endParaRPr/>
          </a:p>
        </p:txBody>
      </p:sp>
      <p:sp>
        <p:nvSpPr>
          <p:cNvPr id="56" name="Google Shape;56;g7a91c90466_3_38"/>
          <p:cNvSpPr txBox="1">
            <a:spLocks noGrp="1"/>
          </p:cNvSpPr>
          <p:nvPr>
            <p:ph type="body" idx="2"/>
          </p:nvPr>
        </p:nvSpPr>
        <p:spPr>
          <a:xfrm>
            <a:off x="631800" y="965550"/>
            <a:ext cx="5115900" cy="4926900"/>
          </a:xfrm>
          <a:prstGeom prst="rect">
            <a:avLst/>
          </a:prstGeom>
        </p:spPr>
        <p:txBody>
          <a:bodyPr spcFirstLastPara="1" wrap="square" lIns="121900" tIns="121900" rIns="121900" bIns="121900" anchor="ctr" anchorCtr="0">
            <a:noAutofit/>
          </a:bodyPr>
          <a:lstStyle>
            <a:lvl1pPr marL="457200" lvl="0" indent="-381000" rtl="0">
              <a:spcBef>
                <a:spcPts val="0"/>
              </a:spcBef>
              <a:spcAft>
                <a:spcPts val="0"/>
              </a:spcAft>
              <a:buSzPts val="2400"/>
              <a:buChar char="●"/>
              <a:defRPr/>
            </a:lvl1pPr>
            <a:lvl2pPr marL="914400" lvl="1" indent="-349250" rtl="0">
              <a:spcBef>
                <a:spcPts val="2100"/>
              </a:spcBef>
              <a:spcAft>
                <a:spcPts val="0"/>
              </a:spcAft>
              <a:buSzPts val="1900"/>
              <a:buChar char="○"/>
              <a:defRPr/>
            </a:lvl2pPr>
            <a:lvl3pPr marL="1371600" lvl="2" indent="-349250" rtl="0">
              <a:spcBef>
                <a:spcPts val="2100"/>
              </a:spcBef>
              <a:spcAft>
                <a:spcPts val="0"/>
              </a:spcAft>
              <a:buSzPts val="1900"/>
              <a:buChar char="■"/>
              <a:defRPr/>
            </a:lvl3pPr>
            <a:lvl4pPr marL="1828800" lvl="3" indent="-349250" rtl="0">
              <a:spcBef>
                <a:spcPts val="2100"/>
              </a:spcBef>
              <a:spcAft>
                <a:spcPts val="0"/>
              </a:spcAft>
              <a:buSzPts val="1900"/>
              <a:buChar char="●"/>
              <a:defRPr/>
            </a:lvl4pPr>
            <a:lvl5pPr marL="2286000" lvl="4" indent="-349250" rtl="0">
              <a:spcBef>
                <a:spcPts val="2100"/>
              </a:spcBef>
              <a:spcAft>
                <a:spcPts val="0"/>
              </a:spcAft>
              <a:buSzPts val="1900"/>
              <a:buChar char="○"/>
              <a:defRPr/>
            </a:lvl5pPr>
            <a:lvl6pPr marL="2743200" lvl="5" indent="-349250" rtl="0">
              <a:spcBef>
                <a:spcPts val="2100"/>
              </a:spcBef>
              <a:spcAft>
                <a:spcPts val="0"/>
              </a:spcAft>
              <a:buSzPts val="1900"/>
              <a:buChar char="■"/>
              <a:defRPr/>
            </a:lvl6pPr>
            <a:lvl7pPr marL="3200400" lvl="6" indent="-349250" rtl="0">
              <a:spcBef>
                <a:spcPts val="2100"/>
              </a:spcBef>
              <a:spcAft>
                <a:spcPts val="0"/>
              </a:spcAft>
              <a:buSzPts val="1900"/>
              <a:buChar char="●"/>
              <a:defRPr/>
            </a:lvl7pPr>
            <a:lvl8pPr marL="3657600" lvl="7" indent="-349250" rtl="0">
              <a:spcBef>
                <a:spcPts val="2100"/>
              </a:spcBef>
              <a:spcAft>
                <a:spcPts val="0"/>
              </a:spcAft>
              <a:buSzPts val="1900"/>
              <a:buChar char="○"/>
              <a:defRPr/>
            </a:lvl8pPr>
            <a:lvl9pPr marL="4114800" lvl="8" indent="-349250" rtl="0">
              <a:spcBef>
                <a:spcPts val="2100"/>
              </a:spcBef>
              <a:spcAft>
                <a:spcPts val="2100"/>
              </a:spcAft>
              <a:buSzPts val="1900"/>
              <a:buChar char="■"/>
              <a:defRPr/>
            </a:lvl9pPr>
          </a:lstStyle>
          <a:p>
            <a:endParaRPr/>
          </a:p>
        </p:txBody>
      </p:sp>
      <p:sp>
        <p:nvSpPr>
          <p:cNvPr id="57" name="Google Shape;57;g7a91c90466_3_38"/>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
        <p:nvSpPr>
          <p:cNvPr id="58" name="Google Shape;58;g7a91c90466_3_38"/>
          <p:cNvSpPr txBox="1">
            <a:spLocks noGrp="1"/>
          </p:cNvSpPr>
          <p:nvPr>
            <p:ph type="title" idx="3"/>
          </p:nvPr>
        </p:nvSpPr>
        <p:spPr>
          <a:xfrm>
            <a:off x="6485650" y="1236333"/>
            <a:ext cx="5393700" cy="2385600"/>
          </a:xfrm>
          <a:prstGeom prst="rect">
            <a:avLst/>
          </a:prstGeom>
        </p:spPr>
        <p:txBody>
          <a:bodyPr spcFirstLastPara="1" wrap="square" lIns="121900" tIns="121900" rIns="121900" bIns="121900" anchor="b" anchorCtr="0">
            <a:noAutofit/>
          </a:bodyPr>
          <a:lstStyle>
            <a:lvl1pPr lvl="0" algn="ctr" rtl="0">
              <a:spcBef>
                <a:spcPts val="0"/>
              </a:spcBef>
              <a:spcAft>
                <a:spcPts val="0"/>
              </a:spcAft>
              <a:buClr>
                <a:schemeClr val="lt1"/>
              </a:buClr>
              <a:buSzPts val="6100"/>
              <a:buNone/>
              <a:defRPr sz="6100">
                <a:solidFill>
                  <a:schemeClr val="lt1"/>
                </a:solidFill>
              </a:defRPr>
            </a:lvl1pPr>
            <a:lvl2pPr lvl="1" algn="ctr" rtl="0">
              <a:spcBef>
                <a:spcPts val="0"/>
              </a:spcBef>
              <a:spcAft>
                <a:spcPts val="0"/>
              </a:spcAft>
              <a:buClr>
                <a:schemeClr val="lt1"/>
              </a:buClr>
              <a:buSzPts val="6100"/>
              <a:buNone/>
              <a:defRPr sz="6100">
                <a:solidFill>
                  <a:schemeClr val="lt1"/>
                </a:solidFill>
              </a:defRPr>
            </a:lvl2pPr>
            <a:lvl3pPr lvl="2" algn="ctr" rtl="0">
              <a:spcBef>
                <a:spcPts val="0"/>
              </a:spcBef>
              <a:spcAft>
                <a:spcPts val="0"/>
              </a:spcAft>
              <a:buClr>
                <a:schemeClr val="lt1"/>
              </a:buClr>
              <a:buSzPts val="6100"/>
              <a:buNone/>
              <a:defRPr sz="6100">
                <a:solidFill>
                  <a:schemeClr val="lt1"/>
                </a:solidFill>
              </a:defRPr>
            </a:lvl3pPr>
            <a:lvl4pPr lvl="3" algn="ctr" rtl="0">
              <a:spcBef>
                <a:spcPts val="0"/>
              </a:spcBef>
              <a:spcAft>
                <a:spcPts val="0"/>
              </a:spcAft>
              <a:buClr>
                <a:schemeClr val="lt1"/>
              </a:buClr>
              <a:buSzPts val="6100"/>
              <a:buNone/>
              <a:defRPr sz="6100">
                <a:solidFill>
                  <a:schemeClr val="lt1"/>
                </a:solidFill>
              </a:defRPr>
            </a:lvl4pPr>
            <a:lvl5pPr lvl="4" algn="ctr" rtl="0">
              <a:spcBef>
                <a:spcPts val="0"/>
              </a:spcBef>
              <a:spcAft>
                <a:spcPts val="0"/>
              </a:spcAft>
              <a:buClr>
                <a:schemeClr val="lt1"/>
              </a:buClr>
              <a:buSzPts val="6100"/>
              <a:buNone/>
              <a:defRPr sz="6100">
                <a:solidFill>
                  <a:schemeClr val="lt1"/>
                </a:solidFill>
              </a:defRPr>
            </a:lvl5pPr>
            <a:lvl6pPr lvl="5" algn="ctr" rtl="0">
              <a:spcBef>
                <a:spcPts val="0"/>
              </a:spcBef>
              <a:spcAft>
                <a:spcPts val="0"/>
              </a:spcAft>
              <a:buClr>
                <a:schemeClr val="lt1"/>
              </a:buClr>
              <a:buSzPts val="6100"/>
              <a:buNone/>
              <a:defRPr sz="6100">
                <a:solidFill>
                  <a:schemeClr val="lt1"/>
                </a:solidFill>
              </a:defRPr>
            </a:lvl6pPr>
            <a:lvl7pPr lvl="6" algn="ctr" rtl="0">
              <a:spcBef>
                <a:spcPts val="0"/>
              </a:spcBef>
              <a:spcAft>
                <a:spcPts val="0"/>
              </a:spcAft>
              <a:buClr>
                <a:schemeClr val="lt1"/>
              </a:buClr>
              <a:buSzPts val="6100"/>
              <a:buNone/>
              <a:defRPr sz="6100">
                <a:solidFill>
                  <a:schemeClr val="lt1"/>
                </a:solidFill>
              </a:defRPr>
            </a:lvl7pPr>
            <a:lvl8pPr lvl="7" algn="ctr" rtl="0">
              <a:spcBef>
                <a:spcPts val="0"/>
              </a:spcBef>
              <a:spcAft>
                <a:spcPts val="0"/>
              </a:spcAft>
              <a:buClr>
                <a:schemeClr val="lt1"/>
              </a:buClr>
              <a:buSzPts val="6100"/>
              <a:buNone/>
              <a:defRPr sz="6100">
                <a:solidFill>
                  <a:schemeClr val="lt1"/>
                </a:solidFill>
              </a:defRPr>
            </a:lvl8pPr>
            <a:lvl9pPr lvl="8" algn="ctr" rtl="0">
              <a:spcBef>
                <a:spcPts val="0"/>
              </a:spcBef>
              <a:spcAft>
                <a:spcPts val="0"/>
              </a:spcAft>
              <a:buClr>
                <a:schemeClr val="lt1"/>
              </a:buClr>
              <a:buSzPts val="6100"/>
              <a:buNone/>
              <a:defRPr sz="6100">
                <a:solidFill>
                  <a:schemeClr val="lt1"/>
                </a:solidFill>
              </a:defRPr>
            </a:lvl9pPr>
          </a:lstStyle>
          <a:p>
            <a:endParaRPr/>
          </a:p>
        </p:txBody>
      </p:sp>
      <p:sp>
        <p:nvSpPr>
          <p:cNvPr id="59" name="Google Shape;59;g7a91c90466_3_38"/>
          <p:cNvSpPr txBox="1">
            <a:spLocks noGrp="1"/>
          </p:cNvSpPr>
          <p:nvPr>
            <p:ph type="subTitle" idx="4"/>
          </p:nvPr>
        </p:nvSpPr>
        <p:spPr>
          <a:xfrm>
            <a:off x="6485650" y="3895201"/>
            <a:ext cx="5393700" cy="1794000"/>
          </a:xfrm>
          <a:prstGeom prst="rect">
            <a:avLst/>
          </a:prstGeom>
        </p:spPr>
        <p:txBody>
          <a:bodyPr spcFirstLastPara="1" wrap="square" lIns="121900" tIns="121900" rIns="121900" bIns="121900" anchor="t" anchorCtr="0">
            <a:noAutofit/>
          </a:bodyPr>
          <a:lstStyle>
            <a:lvl1pPr lvl="0" algn="ctr" rtl="0">
              <a:lnSpc>
                <a:spcPct val="100000"/>
              </a:lnSpc>
              <a:spcBef>
                <a:spcPts val="0"/>
              </a:spcBef>
              <a:spcAft>
                <a:spcPts val="0"/>
              </a:spcAft>
              <a:buClr>
                <a:schemeClr val="lt1"/>
              </a:buClr>
              <a:buSzPts val="2500"/>
              <a:buNone/>
              <a:defRPr sz="2500">
                <a:solidFill>
                  <a:schemeClr val="lt1"/>
                </a:solidFill>
              </a:defRPr>
            </a:lvl1pPr>
            <a:lvl2pPr lvl="1" algn="ctr" rtl="0">
              <a:lnSpc>
                <a:spcPct val="100000"/>
              </a:lnSpc>
              <a:spcBef>
                <a:spcPts val="0"/>
              </a:spcBef>
              <a:spcAft>
                <a:spcPts val="0"/>
              </a:spcAft>
              <a:buClr>
                <a:schemeClr val="lt1"/>
              </a:buClr>
              <a:buSzPts val="2500"/>
              <a:buNone/>
              <a:defRPr sz="2500">
                <a:solidFill>
                  <a:schemeClr val="lt1"/>
                </a:solidFill>
              </a:defRPr>
            </a:lvl2pPr>
            <a:lvl3pPr lvl="2" algn="ctr" rtl="0">
              <a:lnSpc>
                <a:spcPct val="100000"/>
              </a:lnSpc>
              <a:spcBef>
                <a:spcPts val="0"/>
              </a:spcBef>
              <a:spcAft>
                <a:spcPts val="0"/>
              </a:spcAft>
              <a:buClr>
                <a:schemeClr val="lt1"/>
              </a:buClr>
              <a:buSzPts val="2500"/>
              <a:buNone/>
              <a:defRPr sz="2500">
                <a:solidFill>
                  <a:schemeClr val="lt1"/>
                </a:solidFill>
              </a:defRPr>
            </a:lvl3pPr>
            <a:lvl4pPr lvl="3" algn="ctr" rtl="0">
              <a:lnSpc>
                <a:spcPct val="100000"/>
              </a:lnSpc>
              <a:spcBef>
                <a:spcPts val="0"/>
              </a:spcBef>
              <a:spcAft>
                <a:spcPts val="0"/>
              </a:spcAft>
              <a:buClr>
                <a:schemeClr val="lt1"/>
              </a:buClr>
              <a:buSzPts val="2500"/>
              <a:buNone/>
              <a:defRPr sz="2500">
                <a:solidFill>
                  <a:schemeClr val="lt1"/>
                </a:solidFill>
              </a:defRPr>
            </a:lvl4pPr>
            <a:lvl5pPr lvl="4" algn="ctr" rtl="0">
              <a:lnSpc>
                <a:spcPct val="100000"/>
              </a:lnSpc>
              <a:spcBef>
                <a:spcPts val="0"/>
              </a:spcBef>
              <a:spcAft>
                <a:spcPts val="0"/>
              </a:spcAft>
              <a:buClr>
                <a:schemeClr val="lt1"/>
              </a:buClr>
              <a:buSzPts val="2500"/>
              <a:buNone/>
              <a:defRPr sz="2500">
                <a:solidFill>
                  <a:schemeClr val="lt1"/>
                </a:solidFill>
              </a:defRPr>
            </a:lvl5pPr>
            <a:lvl6pPr lvl="5" algn="ctr" rtl="0">
              <a:lnSpc>
                <a:spcPct val="100000"/>
              </a:lnSpc>
              <a:spcBef>
                <a:spcPts val="0"/>
              </a:spcBef>
              <a:spcAft>
                <a:spcPts val="0"/>
              </a:spcAft>
              <a:buClr>
                <a:schemeClr val="lt1"/>
              </a:buClr>
              <a:buSzPts val="2500"/>
              <a:buNone/>
              <a:defRPr sz="2500">
                <a:solidFill>
                  <a:schemeClr val="lt1"/>
                </a:solidFill>
              </a:defRPr>
            </a:lvl6pPr>
            <a:lvl7pPr lvl="6" algn="ctr" rtl="0">
              <a:lnSpc>
                <a:spcPct val="100000"/>
              </a:lnSpc>
              <a:spcBef>
                <a:spcPts val="0"/>
              </a:spcBef>
              <a:spcAft>
                <a:spcPts val="0"/>
              </a:spcAft>
              <a:buClr>
                <a:schemeClr val="lt1"/>
              </a:buClr>
              <a:buSzPts val="2500"/>
              <a:buNone/>
              <a:defRPr sz="2500">
                <a:solidFill>
                  <a:schemeClr val="lt1"/>
                </a:solidFill>
              </a:defRPr>
            </a:lvl7pPr>
            <a:lvl8pPr lvl="7" algn="ctr" rtl="0">
              <a:lnSpc>
                <a:spcPct val="100000"/>
              </a:lnSpc>
              <a:spcBef>
                <a:spcPts val="0"/>
              </a:spcBef>
              <a:spcAft>
                <a:spcPts val="0"/>
              </a:spcAft>
              <a:buClr>
                <a:schemeClr val="lt1"/>
              </a:buClr>
              <a:buSzPts val="2500"/>
              <a:buNone/>
              <a:defRPr sz="2500">
                <a:solidFill>
                  <a:schemeClr val="lt1"/>
                </a:solidFill>
              </a:defRPr>
            </a:lvl8pPr>
            <a:lvl9pPr lvl="8" algn="ctr" rtl="0">
              <a:lnSpc>
                <a:spcPct val="100000"/>
              </a:lnSpc>
              <a:spcBef>
                <a:spcPts val="0"/>
              </a:spcBef>
              <a:spcAft>
                <a:spcPts val="0"/>
              </a:spcAft>
              <a:buClr>
                <a:schemeClr val="lt1"/>
              </a:buClr>
              <a:buSzPts val="2500"/>
              <a:buNone/>
              <a:defRPr sz="2500">
                <a:solidFill>
                  <a:schemeClr val="lt1"/>
                </a:solidFill>
              </a:defRPr>
            </a:lvl9pPr>
          </a:lstStyle>
          <a:p>
            <a:endParaRPr/>
          </a:p>
        </p:txBody>
      </p:sp>
      <p:pic>
        <p:nvPicPr>
          <p:cNvPr id="60" name="Google Shape;60;g7a91c90466_3_38"/>
          <p:cNvPicPr preferRelativeResize="0"/>
          <p:nvPr/>
        </p:nvPicPr>
        <p:blipFill>
          <a:blip r:embed="rId2">
            <a:alphaModFix amt="61000"/>
          </a:blip>
          <a:stretch>
            <a:fillRect/>
          </a:stretch>
        </p:blipFill>
        <p:spPr>
          <a:xfrm>
            <a:off x="111350" y="6033175"/>
            <a:ext cx="626448" cy="824823"/>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slideLayout" Target="../slideLayouts/slideLayout28.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2" Type="http://schemas.openxmlformats.org/officeDocument/2006/relationships/slideLayout" Target="../slideLayouts/slideLayout17.xml"/><Relationship Id="rId16" Type="http://schemas.openxmlformats.org/officeDocument/2006/relationships/theme" Target="../theme/theme2.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5" Type="http://schemas.openxmlformats.org/officeDocument/2006/relationships/slideLayout" Target="../slideLayouts/slideLayout30.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slideLayout" Target="../slideLayouts/slideLayout2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8.xml"/><Relationship Id="rId3" Type="http://schemas.openxmlformats.org/officeDocument/2006/relationships/slideLayout" Target="../slideLayouts/slideLayout33.xml"/><Relationship Id="rId7" Type="http://schemas.openxmlformats.org/officeDocument/2006/relationships/slideLayout" Target="../slideLayouts/slideLayout37.xml"/><Relationship Id="rId12" Type="http://schemas.openxmlformats.org/officeDocument/2006/relationships/theme" Target="../theme/theme3.xml"/><Relationship Id="rId2" Type="http://schemas.openxmlformats.org/officeDocument/2006/relationships/slideLayout" Target="../slideLayouts/slideLayout32.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slideLayout" Target="../slideLayouts/slideLayout41.xml"/><Relationship Id="rId5" Type="http://schemas.openxmlformats.org/officeDocument/2006/relationships/slideLayout" Target="../slideLayouts/slideLayout35.xml"/><Relationship Id="rId10" Type="http://schemas.openxmlformats.org/officeDocument/2006/relationships/slideLayout" Target="../slideLayouts/slideLayout40.xml"/><Relationship Id="rId4" Type="http://schemas.openxmlformats.org/officeDocument/2006/relationships/slideLayout" Target="../slideLayouts/slideLayout34.xml"/><Relationship Id="rId9" Type="http://schemas.openxmlformats.org/officeDocument/2006/relationships/slideLayout" Target="../slideLayouts/slideLayout3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modern-writer">
    <p:bg>
      <p:bgPr>
        <a:solidFill>
          <a:schemeClr val="lt1"/>
        </a:solidFill>
        <a:effectLst/>
      </p:bgPr>
    </p:bg>
    <p:spTree>
      <p:nvGrpSpPr>
        <p:cNvPr id="1" name="Shape 9"/>
        <p:cNvGrpSpPr/>
        <p:nvPr/>
      </p:nvGrpSpPr>
      <p:grpSpPr>
        <a:xfrm>
          <a:off x="0" y="0"/>
          <a:ext cx="0" cy="0"/>
          <a:chOff x="0" y="0"/>
          <a:chExt cx="0" cy="0"/>
        </a:xfrm>
      </p:grpSpPr>
      <p:sp>
        <p:nvSpPr>
          <p:cNvPr id="10" name="Google Shape;10;g7a8e4b6191_3_176"/>
          <p:cNvSpPr txBox="1">
            <a:spLocks noGrp="1"/>
          </p:cNvSpPr>
          <p:nvPr>
            <p:ph type="title"/>
          </p:nvPr>
        </p:nvSpPr>
        <p:spPr>
          <a:xfrm>
            <a:off x="415600" y="496667"/>
            <a:ext cx="11360700" cy="978000"/>
          </a:xfrm>
          <a:prstGeom prst="rect">
            <a:avLst/>
          </a:prstGeom>
          <a:noFill/>
          <a:ln>
            <a:noFill/>
          </a:ln>
        </p:spPr>
        <p:txBody>
          <a:bodyPr spcFirstLastPara="1" wrap="square" lIns="121900" tIns="121900" rIns="121900" bIns="121900" anchor="b" anchorCtr="0">
            <a:noAutofit/>
          </a:bodyPr>
          <a:lstStyle>
            <a:lvl1pPr lvl="0">
              <a:spcBef>
                <a:spcPts val="0"/>
              </a:spcBef>
              <a:spcAft>
                <a:spcPts val="0"/>
              </a:spcAft>
              <a:buClr>
                <a:schemeClr val="dk2"/>
              </a:buClr>
              <a:buSzPts val="4000"/>
              <a:buFont typeface="Oswald"/>
              <a:buNone/>
              <a:defRPr sz="4000">
                <a:solidFill>
                  <a:schemeClr val="dk2"/>
                </a:solidFill>
                <a:latin typeface="Oswald"/>
                <a:ea typeface="Oswald"/>
                <a:cs typeface="Oswald"/>
                <a:sym typeface="Oswald"/>
              </a:defRPr>
            </a:lvl1pPr>
            <a:lvl2pPr lvl="1">
              <a:spcBef>
                <a:spcPts val="0"/>
              </a:spcBef>
              <a:spcAft>
                <a:spcPts val="0"/>
              </a:spcAft>
              <a:buClr>
                <a:schemeClr val="dk2"/>
              </a:buClr>
              <a:buSzPts val="4000"/>
              <a:buFont typeface="Oswald"/>
              <a:buNone/>
              <a:defRPr sz="4000">
                <a:solidFill>
                  <a:schemeClr val="dk2"/>
                </a:solidFill>
                <a:latin typeface="Oswald"/>
                <a:ea typeface="Oswald"/>
                <a:cs typeface="Oswald"/>
                <a:sym typeface="Oswald"/>
              </a:defRPr>
            </a:lvl2pPr>
            <a:lvl3pPr lvl="2">
              <a:spcBef>
                <a:spcPts val="0"/>
              </a:spcBef>
              <a:spcAft>
                <a:spcPts val="0"/>
              </a:spcAft>
              <a:buClr>
                <a:schemeClr val="dk2"/>
              </a:buClr>
              <a:buSzPts val="4000"/>
              <a:buFont typeface="Oswald"/>
              <a:buNone/>
              <a:defRPr sz="4000">
                <a:solidFill>
                  <a:schemeClr val="dk2"/>
                </a:solidFill>
                <a:latin typeface="Oswald"/>
                <a:ea typeface="Oswald"/>
                <a:cs typeface="Oswald"/>
                <a:sym typeface="Oswald"/>
              </a:defRPr>
            </a:lvl3pPr>
            <a:lvl4pPr lvl="3">
              <a:spcBef>
                <a:spcPts val="0"/>
              </a:spcBef>
              <a:spcAft>
                <a:spcPts val="0"/>
              </a:spcAft>
              <a:buClr>
                <a:schemeClr val="dk2"/>
              </a:buClr>
              <a:buSzPts val="4000"/>
              <a:buFont typeface="Oswald"/>
              <a:buNone/>
              <a:defRPr sz="4000">
                <a:solidFill>
                  <a:schemeClr val="dk2"/>
                </a:solidFill>
                <a:latin typeface="Oswald"/>
                <a:ea typeface="Oswald"/>
                <a:cs typeface="Oswald"/>
                <a:sym typeface="Oswald"/>
              </a:defRPr>
            </a:lvl4pPr>
            <a:lvl5pPr lvl="4">
              <a:spcBef>
                <a:spcPts val="0"/>
              </a:spcBef>
              <a:spcAft>
                <a:spcPts val="0"/>
              </a:spcAft>
              <a:buClr>
                <a:schemeClr val="dk2"/>
              </a:buClr>
              <a:buSzPts val="4000"/>
              <a:buFont typeface="Oswald"/>
              <a:buNone/>
              <a:defRPr sz="4000">
                <a:solidFill>
                  <a:schemeClr val="dk2"/>
                </a:solidFill>
                <a:latin typeface="Oswald"/>
                <a:ea typeface="Oswald"/>
                <a:cs typeface="Oswald"/>
                <a:sym typeface="Oswald"/>
              </a:defRPr>
            </a:lvl5pPr>
            <a:lvl6pPr lvl="5">
              <a:spcBef>
                <a:spcPts val="0"/>
              </a:spcBef>
              <a:spcAft>
                <a:spcPts val="0"/>
              </a:spcAft>
              <a:buClr>
                <a:schemeClr val="dk2"/>
              </a:buClr>
              <a:buSzPts val="4000"/>
              <a:buFont typeface="Oswald"/>
              <a:buNone/>
              <a:defRPr sz="4000">
                <a:solidFill>
                  <a:schemeClr val="dk2"/>
                </a:solidFill>
                <a:latin typeface="Oswald"/>
                <a:ea typeface="Oswald"/>
                <a:cs typeface="Oswald"/>
                <a:sym typeface="Oswald"/>
              </a:defRPr>
            </a:lvl6pPr>
            <a:lvl7pPr lvl="6">
              <a:spcBef>
                <a:spcPts val="0"/>
              </a:spcBef>
              <a:spcAft>
                <a:spcPts val="0"/>
              </a:spcAft>
              <a:buClr>
                <a:schemeClr val="dk2"/>
              </a:buClr>
              <a:buSzPts val="4000"/>
              <a:buFont typeface="Oswald"/>
              <a:buNone/>
              <a:defRPr sz="4000">
                <a:solidFill>
                  <a:schemeClr val="dk2"/>
                </a:solidFill>
                <a:latin typeface="Oswald"/>
                <a:ea typeface="Oswald"/>
                <a:cs typeface="Oswald"/>
                <a:sym typeface="Oswald"/>
              </a:defRPr>
            </a:lvl7pPr>
            <a:lvl8pPr lvl="7">
              <a:spcBef>
                <a:spcPts val="0"/>
              </a:spcBef>
              <a:spcAft>
                <a:spcPts val="0"/>
              </a:spcAft>
              <a:buClr>
                <a:schemeClr val="dk2"/>
              </a:buClr>
              <a:buSzPts val="4000"/>
              <a:buFont typeface="Oswald"/>
              <a:buNone/>
              <a:defRPr sz="4000">
                <a:solidFill>
                  <a:schemeClr val="dk2"/>
                </a:solidFill>
                <a:latin typeface="Oswald"/>
                <a:ea typeface="Oswald"/>
                <a:cs typeface="Oswald"/>
                <a:sym typeface="Oswald"/>
              </a:defRPr>
            </a:lvl8pPr>
            <a:lvl9pPr lvl="8">
              <a:spcBef>
                <a:spcPts val="0"/>
              </a:spcBef>
              <a:spcAft>
                <a:spcPts val="0"/>
              </a:spcAft>
              <a:buClr>
                <a:schemeClr val="dk2"/>
              </a:buClr>
              <a:buSzPts val="4000"/>
              <a:buFont typeface="Oswald"/>
              <a:buNone/>
              <a:defRPr sz="4000">
                <a:solidFill>
                  <a:schemeClr val="dk2"/>
                </a:solidFill>
                <a:latin typeface="Oswald"/>
                <a:ea typeface="Oswald"/>
                <a:cs typeface="Oswald"/>
                <a:sym typeface="Oswald"/>
              </a:defRPr>
            </a:lvl9pPr>
          </a:lstStyle>
          <a:p>
            <a:endParaRPr/>
          </a:p>
        </p:txBody>
      </p:sp>
      <p:sp>
        <p:nvSpPr>
          <p:cNvPr id="11" name="Google Shape;11;g7a8e4b6191_3_176"/>
          <p:cNvSpPr txBox="1">
            <a:spLocks noGrp="1"/>
          </p:cNvSpPr>
          <p:nvPr>
            <p:ph type="body" idx="1"/>
          </p:nvPr>
        </p:nvSpPr>
        <p:spPr>
          <a:xfrm>
            <a:off x="415600" y="1958433"/>
            <a:ext cx="11360700" cy="4133100"/>
          </a:xfrm>
          <a:prstGeom prst="rect">
            <a:avLst/>
          </a:prstGeom>
          <a:noFill/>
          <a:ln>
            <a:noFill/>
          </a:ln>
        </p:spPr>
        <p:txBody>
          <a:bodyPr spcFirstLastPara="1" wrap="square" lIns="121900" tIns="121900" rIns="121900" bIns="121900" anchor="t" anchorCtr="0">
            <a:noAutofit/>
          </a:bodyPr>
          <a:lstStyle>
            <a:lvl1pPr marL="457200" lvl="0" indent="-381000">
              <a:lnSpc>
                <a:spcPct val="115000"/>
              </a:lnSpc>
              <a:spcBef>
                <a:spcPts val="0"/>
              </a:spcBef>
              <a:spcAft>
                <a:spcPts val="0"/>
              </a:spcAft>
              <a:buClr>
                <a:schemeClr val="dk2"/>
              </a:buClr>
              <a:buSzPts val="2400"/>
              <a:buFont typeface="Source Code Pro"/>
              <a:buChar char="●"/>
              <a:defRPr sz="2400">
                <a:solidFill>
                  <a:schemeClr val="dk2"/>
                </a:solidFill>
                <a:latin typeface="Source Code Pro"/>
                <a:ea typeface="Source Code Pro"/>
                <a:cs typeface="Source Code Pro"/>
                <a:sym typeface="Source Code Pro"/>
              </a:defRPr>
            </a:lvl1pPr>
            <a:lvl2pPr marL="914400" lvl="1" indent="-349250">
              <a:lnSpc>
                <a:spcPct val="115000"/>
              </a:lnSpc>
              <a:spcBef>
                <a:spcPts val="2100"/>
              </a:spcBef>
              <a:spcAft>
                <a:spcPts val="0"/>
              </a:spcAft>
              <a:buClr>
                <a:schemeClr val="dk2"/>
              </a:buClr>
              <a:buSzPts val="1900"/>
              <a:buFont typeface="Source Code Pro"/>
              <a:buChar char="○"/>
              <a:defRPr sz="1900">
                <a:solidFill>
                  <a:schemeClr val="dk2"/>
                </a:solidFill>
                <a:latin typeface="Source Code Pro"/>
                <a:ea typeface="Source Code Pro"/>
                <a:cs typeface="Source Code Pro"/>
                <a:sym typeface="Source Code Pro"/>
              </a:defRPr>
            </a:lvl2pPr>
            <a:lvl3pPr marL="1371600" lvl="2" indent="-349250">
              <a:lnSpc>
                <a:spcPct val="115000"/>
              </a:lnSpc>
              <a:spcBef>
                <a:spcPts val="2100"/>
              </a:spcBef>
              <a:spcAft>
                <a:spcPts val="0"/>
              </a:spcAft>
              <a:buClr>
                <a:schemeClr val="dk2"/>
              </a:buClr>
              <a:buSzPts val="1900"/>
              <a:buFont typeface="Source Code Pro"/>
              <a:buChar char="■"/>
              <a:defRPr sz="1900">
                <a:solidFill>
                  <a:schemeClr val="dk2"/>
                </a:solidFill>
                <a:latin typeface="Source Code Pro"/>
                <a:ea typeface="Source Code Pro"/>
                <a:cs typeface="Source Code Pro"/>
                <a:sym typeface="Source Code Pro"/>
              </a:defRPr>
            </a:lvl3pPr>
            <a:lvl4pPr marL="1828800" lvl="3" indent="-349250">
              <a:lnSpc>
                <a:spcPct val="115000"/>
              </a:lnSpc>
              <a:spcBef>
                <a:spcPts val="2100"/>
              </a:spcBef>
              <a:spcAft>
                <a:spcPts val="0"/>
              </a:spcAft>
              <a:buClr>
                <a:schemeClr val="dk2"/>
              </a:buClr>
              <a:buSzPts val="1900"/>
              <a:buFont typeface="Source Code Pro"/>
              <a:buChar char="●"/>
              <a:defRPr sz="1900">
                <a:solidFill>
                  <a:schemeClr val="dk2"/>
                </a:solidFill>
                <a:latin typeface="Source Code Pro"/>
                <a:ea typeface="Source Code Pro"/>
                <a:cs typeface="Source Code Pro"/>
                <a:sym typeface="Source Code Pro"/>
              </a:defRPr>
            </a:lvl4pPr>
            <a:lvl5pPr marL="2286000" lvl="4" indent="-349250">
              <a:lnSpc>
                <a:spcPct val="115000"/>
              </a:lnSpc>
              <a:spcBef>
                <a:spcPts val="2100"/>
              </a:spcBef>
              <a:spcAft>
                <a:spcPts val="0"/>
              </a:spcAft>
              <a:buClr>
                <a:schemeClr val="dk2"/>
              </a:buClr>
              <a:buSzPts val="1900"/>
              <a:buFont typeface="Source Code Pro"/>
              <a:buChar char="○"/>
              <a:defRPr sz="1900">
                <a:solidFill>
                  <a:schemeClr val="dk2"/>
                </a:solidFill>
                <a:latin typeface="Source Code Pro"/>
                <a:ea typeface="Source Code Pro"/>
                <a:cs typeface="Source Code Pro"/>
                <a:sym typeface="Source Code Pro"/>
              </a:defRPr>
            </a:lvl5pPr>
            <a:lvl6pPr marL="2743200" lvl="5" indent="-349250">
              <a:lnSpc>
                <a:spcPct val="115000"/>
              </a:lnSpc>
              <a:spcBef>
                <a:spcPts val="2100"/>
              </a:spcBef>
              <a:spcAft>
                <a:spcPts val="0"/>
              </a:spcAft>
              <a:buClr>
                <a:schemeClr val="dk2"/>
              </a:buClr>
              <a:buSzPts val="1900"/>
              <a:buFont typeface="Source Code Pro"/>
              <a:buChar char="■"/>
              <a:defRPr sz="1900">
                <a:solidFill>
                  <a:schemeClr val="dk2"/>
                </a:solidFill>
                <a:latin typeface="Source Code Pro"/>
                <a:ea typeface="Source Code Pro"/>
                <a:cs typeface="Source Code Pro"/>
                <a:sym typeface="Source Code Pro"/>
              </a:defRPr>
            </a:lvl6pPr>
            <a:lvl7pPr marL="3200400" lvl="6" indent="-349250">
              <a:lnSpc>
                <a:spcPct val="115000"/>
              </a:lnSpc>
              <a:spcBef>
                <a:spcPts val="2100"/>
              </a:spcBef>
              <a:spcAft>
                <a:spcPts val="0"/>
              </a:spcAft>
              <a:buClr>
                <a:schemeClr val="dk2"/>
              </a:buClr>
              <a:buSzPts val="1900"/>
              <a:buFont typeface="Source Code Pro"/>
              <a:buChar char="●"/>
              <a:defRPr sz="1900">
                <a:solidFill>
                  <a:schemeClr val="dk2"/>
                </a:solidFill>
                <a:latin typeface="Source Code Pro"/>
                <a:ea typeface="Source Code Pro"/>
                <a:cs typeface="Source Code Pro"/>
                <a:sym typeface="Source Code Pro"/>
              </a:defRPr>
            </a:lvl7pPr>
            <a:lvl8pPr marL="3657600" lvl="7" indent="-349250">
              <a:lnSpc>
                <a:spcPct val="115000"/>
              </a:lnSpc>
              <a:spcBef>
                <a:spcPts val="2100"/>
              </a:spcBef>
              <a:spcAft>
                <a:spcPts val="0"/>
              </a:spcAft>
              <a:buClr>
                <a:schemeClr val="dk2"/>
              </a:buClr>
              <a:buSzPts val="1900"/>
              <a:buFont typeface="Source Code Pro"/>
              <a:buChar char="○"/>
              <a:defRPr sz="1900">
                <a:solidFill>
                  <a:schemeClr val="dk2"/>
                </a:solidFill>
                <a:latin typeface="Source Code Pro"/>
                <a:ea typeface="Source Code Pro"/>
                <a:cs typeface="Source Code Pro"/>
                <a:sym typeface="Source Code Pro"/>
              </a:defRPr>
            </a:lvl8pPr>
            <a:lvl9pPr marL="4114800" lvl="8" indent="-349250">
              <a:lnSpc>
                <a:spcPct val="115000"/>
              </a:lnSpc>
              <a:spcBef>
                <a:spcPts val="2100"/>
              </a:spcBef>
              <a:spcAft>
                <a:spcPts val="2100"/>
              </a:spcAft>
              <a:buClr>
                <a:schemeClr val="dk2"/>
              </a:buClr>
              <a:buSzPts val="1900"/>
              <a:buFont typeface="Source Code Pro"/>
              <a:buChar char="■"/>
              <a:defRPr sz="1900">
                <a:solidFill>
                  <a:schemeClr val="dk2"/>
                </a:solidFill>
                <a:latin typeface="Source Code Pro"/>
                <a:ea typeface="Source Code Pro"/>
                <a:cs typeface="Source Code Pro"/>
                <a:sym typeface="Source Code Pro"/>
              </a:defRPr>
            </a:lvl9pPr>
          </a:lstStyle>
          <a:p>
            <a:endParaRPr/>
          </a:p>
        </p:txBody>
      </p:sp>
      <p:sp>
        <p:nvSpPr>
          <p:cNvPr id="12" name="Google Shape;12;g7a8e4b6191_3_176"/>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lvl="0" algn="r">
              <a:buNone/>
              <a:defRPr sz="1300">
                <a:solidFill>
                  <a:schemeClr val="dk2"/>
                </a:solidFill>
                <a:latin typeface="Source Code Pro"/>
                <a:ea typeface="Source Code Pro"/>
                <a:cs typeface="Source Code Pro"/>
                <a:sym typeface="Source Code Pro"/>
              </a:defRPr>
            </a:lvl1pPr>
            <a:lvl2pPr lvl="1" algn="r">
              <a:buNone/>
              <a:defRPr sz="1300">
                <a:solidFill>
                  <a:schemeClr val="dk2"/>
                </a:solidFill>
                <a:latin typeface="Source Code Pro"/>
                <a:ea typeface="Source Code Pro"/>
                <a:cs typeface="Source Code Pro"/>
                <a:sym typeface="Source Code Pro"/>
              </a:defRPr>
            </a:lvl2pPr>
            <a:lvl3pPr lvl="2" algn="r">
              <a:buNone/>
              <a:defRPr sz="1300">
                <a:solidFill>
                  <a:schemeClr val="dk2"/>
                </a:solidFill>
                <a:latin typeface="Source Code Pro"/>
                <a:ea typeface="Source Code Pro"/>
                <a:cs typeface="Source Code Pro"/>
                <a:sym typeface="Source Code Pro"/>
              </a:defRPr>
            </a:lvl3pPr>
            <a:lvl4pPr lvl="3" algn="r">
              <a:buNone/>
              <a:defRPr sz="1300">
                <a:solidFill>
                  <a:schemeClr val="dk2"/>
                </a:solidFill>
                <a:latin typeface="Source Code Pro"/>
                <a:ea typeface="Source Code Pro"/>
                <a:cs typeface="Source Code Pro"/>
                <a:sym typeface="Source Code Pro"/>
              </a:defRPr>
            </a:lvl4pPr>
            <a:lvl5pPr lvl="4" algn="r">
              <a:buNone/>
              <a:defRPr sz="1300">
                <a:solidFill>
                  <a:schemeClr val="dk2"/>
                </a:solidFill>
                <a:latin typeface="Source Code Pro"/>
                <a:ea typeface="Source Code Pro"/>
                <a:cs typeface="Source Code Pro"/>
                <a:sym typeface="Source Code Pro"/>
              </a:defRPr>
            </a:lvl5pPr>
            <a:lvl6pPr lvl="5" algn="r">
              <a:buNone/>
              <a:defRPr sz="1300">
                <a:solidFill>
                  <a:schemeClr val="dk2"/>
                </a:solidFill>
                <a:latin typeface="Source Code Pro"/>
                <a:ea typeface="Source Code Pro"/>
                <a:cs typeface="Source Code Pro"/>
                <a:sym typeface="Source Code Pro"/>
              </a:defRPr>
            </a:lvl6pPr>
            <a:lvl7pPr lvl="6" algn="r">
              <a:buNone/>
              <a:defRPr sz="1300">
                <a:solidFill>
                  <a:schemeClr val="dk2"/>
                </a:solidFill>
                <a:latin typeface="Source Code Pro"/>
                <a:ea typeface="Source Code Pro"/>
                <a:cs typeface="Source Code Pro"/>
                <a:sym typeface="Source Code Pro"/>
              </a:defRPr>
            </a:lvl7pPr>
            <a:lvl8pPr lvl="7" algn="r">
              <a:buNone/>
              <a:defRPr sz="1300">
                <a:solidFill>
                  <a:schemeClr val="dk2"/>
                </a:solidFill>
                <a:latin typeface="Source Code Pro"/>
                <a:ea typeface="Source Code Pro"/>
                <a:cs typeface="Source Code Pro"/>
                <a:sym typeface="Source Code Pro"/>
              </a:defRPr>
            </a:lvl8pPr>
            <a:lvl9pPr lvl="8" algn="r">
              <a:buNone/>
              <a:defRPr sz="1300">
                <a:solidFill>
                  <a:schemeClr val="dk2"/>
                </a:solidFill>
                <a:latin typeface="Source Code Pro"/>
                <a:ea typeface="Source Code Pro"/>
                <a:cs typeface="Source Code Pro"/>
                <a:sym typeface="Source Code Pro"/>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modern-writer">
    <p:bg>
      <p:bgPr>
        <a:solidFill>
          <a:schemeClr val="lt1"/>
        </a:solidFill>
        <a:effectLst/>
      </p:bgPr>
    </p:bg>
    <p:spTree>
      <p:nvGrpSpPr>
        <p:cNvPr id="1" name="Shape 103"/>
        <p:cNvGrpSpPr/>
        <p:nvPr/>
      </p:nvGrpSpPr>
      <p:grpSpPr>
        <a:xfrm>
          <a:off x="0" y="0"/>
          <a:ext cx="0" cy="0"/>
          <a:chOff x="0" y="0"/>
          <a:chExt cx="0" cy="0"/>
        </a:xfrm>
      </p:grpSpPr>
      <p:sp>
        <p:nvSpPr>
          <p:cNvPr id="104" name="Google Shape;104;g7a9b64166d_16_0"/>
          <p:cNvSpPr txBox="1">
            <a:spLocks noGrp="1"/>
          </p:cNvSpPr>
          <p:nvPr>
            <p:ph type="title"/>
          </p:nvPr>
        </p:nvSpPr>
        <p:spPr>
          <a:xfrm>
            <a:off x="415600" y="496667"/>
            <a:ext cx="11360700" cy="978000"/>
          </a:xfrm>
          <a:prstGeom prst="rect">
            <a:avLst/>
          </a:prstGeom>
          <a:noFill/>
          <a:ln>
            <a:noFill/>
          </a:ln>
        </p:spPr>
        <p:txBody>
          <a:bodyPr spcFirstLastPara="1" wrap="square" lIns="121900" tIns="121900" rIns="121900" bIns="121900" anchor="b" anchorCtr="0">
            <a:noAutofit/>
          </a:bodyPr>
          <a:lstStyle>
            <a:lvl1pPr marR="0" lvl="0" algn="l" rtl="0">
              <a:lnSpc>
                <a:spcPct val="100000"/>
              </a:lnSpc>
              <a:spcBef>
                <a:spcPts val="0"/>
              </a:spcBef>
              <a:spcAft>
                <a:spcPts val="0"/>
              </a:spcAft>
              <a:buClr>
                <a:schemeClr val="dk2"/>
              </a:buClr>
              <a:buSzPts val="4000"/>
              <a:buFont typeface="Oswald"/>
              <a:buNone/>
              <a:defRPr sz="4000" b="0" i="0" u="none" strike="noStrike" cap="none">
                <a:solidFill>
                  <a:schemeClr val="dk2"/>
                </a:solidFill>
                <a:latin typeface="Oswald"/>
                <a:ea typeface="Oswald"/>
                <a:cs typeface="Oswald"/>
                <a:sym typeface="Oswald"/>
              </a:defRPr>
            </a:lvl1pPr>
            <a:lvl2pPr marR="0" lvl="1" algn="l" rtl="0">
              <a:lnSpc>
                <a:spcPct val="100000"/>
              </a:lnSpc>
              <a:spcBef>
                <a:spcPts val="0"/>
              </a:spcBef>
              <a:spcAft>
                <a:spcPts val="0"/>
              </a:spcAft>
              <a:buClr>
                <a:schemeClr val="dk2"/>
              </a:buClr>
              <a:buSzPts val="4000"/>
              <a:buFont typeface="Oswald"/>
              <a:buNone/>
              <a:defRPr sz="4000" b="0" i="0" u="none" strike="noStrike" cap="none">
                <a:solidFill>
                  <a:schemeClr val="dk2"/>
                </a:solidFill>
                <a:latin typeface="Oswald"/>
                <a:ea typeface="Oswald"/>
                <a:cs typeface="Oswald"/>
                <a:sym typeface="Oswald"/>
              </a:defRPr>
            </a:lvl2pPr>
            <a:lvl3pPr marR="0" lvl="2" algn="l" rtl="0">
              <a:lnSpc>
                <a:spcPct val="100000"/>
              </a:lnSpc>
              <a:spcBef>
                <a:spcPts val="0"/>
              </a:spcBef>
              <a:spcAft>
                <a:spcPts val="0"/>
              </a:spcAft>
              <a:buClr>
                <a:schemeClr val="dk2"/>
              </a:buClr>
              <a:buSzPts val="4000"/>
              <a:buFont typeface="Oswald"/>
              <a:buNone/>
              <a:defRPr sz="4000" b="0" i="0" u="none" strike="noStrike" cap="none">
                <a:solidFill>
                  <a:schemeClr val="dk2"/>
                </a:solidFill>
                <a:latin typeface="Oswald"/>
                <a:ea typeface="Oswald"/>
                <a:cs typeface="Oswald"/>
                <a:sym typeface="Oswald"/>
              </a:defRPr>
            </a:lvl3pPr>
            <a:lvl4pPr marR="0" lvl="3" algn="l" rtl="0">
              <a:lnSpc>
                <a:spcPct val="100000"/>
              </a:lnSpc>
              <a:spcBef>
                <a:spcPts val="0"/>
              </a:spcBef>
              <a:spcAft>
                <a:spcPts val="0"/>
              </a:spcAft>
              <a:buClr>
                <a:schemeClr val="dk2"/>
              </a:buClr>
              <a:buSzPts val="4000"/>
              <a:buFont typeface="Oswald"/>
              <a:buNone/>
              <a:defRPr sz="4000" b="0" i="0" u="none" strike="noStrike" cap="none">
                <a:solidFill>
                  <a:schemeClr val="dk2"/>
                </a:solidFill>
                <a:latin typeface="Oswald"/>
                <a:ea typeface="Oswald"/>
                <a:cs typeface="Oswald"/>
                <a:sym typeface="Oswald"/>
              </a:defRPr>
            </a:lvl4pPr>
            <a:lvl5pPr marR="0" lvl="4" algn="l" rtl="0">
              <a:lnSpc>
                <a:spcPct val="100000"/>
              </a:lnSpc>
              <a:spcBef>
                <a:spcPts val="0"/>
              </a:spcBef>
              <a:spcAft>
                <a:spcPts val="0"/>
              </a:spcAft>
              <a:buClr>
                <a:schemeClr val="dk2"/>
              </a:buClr>
              <a:buSzPts val="4000"/>
              <a:buFont typeface="Oswald"/>
              <a:buNone/>
              <a:defRPr sz="4000" b="0" i="0" u="none" strike="noStrike" cap="none">
                <a:solidFill>
                  <a:schemeClr val="dk2"/>
                </a:solidFill>
                <a:latin typeface="Oswald"/>
                <a:ea typeface="Oswald"/>
                <a:cs typeface="Oswald"/>
                <a:sym typeface="Oswald"/>
              </a:defRPr>
            </a:lvl5pPr>
            <a:lvl6pPr marR="0" lvl="5" algn="l" rtl="0">
              <a:lnSpc>
                <a:spcPct val="100000"/>
              </a:lnSpc>
              <a:spcBef>
                <a:spcPts val="0"/>
              </a:spcBef>
              <a:spcAft>
                <a:spcPts val="0"/>
              </a:spcAft>
              <a:buClr>
                <a:schemeClr val="dk2"/>
              </a:buClr>
              <a:buSzPts val="4000"/>
              <a:buFont typeface="Oswald"/>
              <a:buNone/>
              <a:defRPr sz="4000" b="0" i="0" u="none" strike="noStrike" cap="none">
                <a:solidFill>
                  <a:schemeClr val="dk2"/>
                </a:solidFill>
                <a:latin typeface="Oswald"/>
                <a:ea typeface="Oswald"/>
                <a:cs typeface="Oswald"/>
                <a:sym typeface="Oswald"/>
              </a:defRPr>
            </a:lvl6pPr>
            <a:lvl7pPr marR="0" lvl="6" algn="l" rtl="0">
              <a:lnSpc>
                <a:spcPct val="100000"/>
              </a:lnSpc>
              <a:spcBef>
                <a:spcPts val="0"/>
              </a:spcBef>
              <a:spcAft>
                <a:spcPts val="0"/>
              </a:spcAft>
              <a:buClr>
                <a:schemeClr val="dk2"/>
              </a:buClr>
              <a:buSzPts val="4000"/>
              <a:buFont typeface="Oswald"/>
              <a:buNone/>
              <a:defRPr sz="4000" b="0" i="0" u="none" strike="noStrike" cap="none">
                <a:solidFill>
                  <a:schemeClr val="dk2"/>
                </a:solidFill>
                <a:latin typeface="Oswald"/>
                <a:ea typeface="Oswald"/>
                <a:cs typeface="Oswald"/>
                <a:sym typeface="Oswald"/>
              </a:defRPr>
            </a:lvl7pPr>
            <a:lvl8pPr marR="0" lvl="7" algn="l" rtl="0">
              <a:lnSpc>
                <a:spcPct val="100000"/>
              </a:lnSpc>
              <a:spcBef>
                <a:spcPts val="0"/>
              </a:spcBef>
              <a:spcAft>
                <a:spcPts val="0"/>
              </a:spcAft>
              <a:buClr>
                <a:schemeClr val="dk2"/>
              </a:buClr>
              <a:buSzPts val="4000"/>
              <a:buFont typeface="Oswald"/>
              <a:buNone/>
              <a:defRPr sz="4000" b="0" i="0" u="none" strike="noStrike" cap="none">
                <a:solidFill>
                  <a:schemeClr val="dk2"/>
                </a:solidFill>
                <a:latin typeface="Oswald"/>
                <a:ea typeface="Oswald"/>
                <a:cs typeface="Oswald"/>
                <a:sym typeface="Oswald"/>
              </a:defRPr>
            </a:lvl8pPr>
            <a:lvl9pPr marR="0" lvl="8" algn="l" rtl="0">
              <a:lnSpc>
                <a:spcPct val="100000"/>
              </a:lnSpc>
              <a:spcBef>
                <a:spcPts val="0"/>
              </a:spcBef>
              <a:spcAft>
                <a:spcPts val="0"/>
              </a:spcAft>
              <a:buClr>
                <a:schemeClr val="dk2"/>
              </a:buClr>
              <a:buSzPts val="4000"/>
              <a:buFont typeface="Oswald"/>
              <a:buNone/>
              <a:defRPr sz="4000" b="0" i="0" u="none" strike="noStrike" cap="none">
                <a:solidFill>
                  <a:schemeClr val="dk2"/>
                </a:solidFill>
                <a:latin typeface="Oswald"/>
                <a:ea typeface="Oswald"/>
                <a:cs typeface="Oswald"/>
                <a:sym typeface="Oswald"/>
              </a:defRPr>
            </a:lvl9pPr>
          </a:lstStyle>
          <a:p>
            <a:endParaRPr/>
          </a:p>
        </p:txBody>
      </p:sp>
      <p:sp>
        <p:nvSpPr>
          <p:cNvPr id="105" name="Google Shape;105;g7a9b64166d_16_0"/>
          <p:cNvSpPr txBox="1">
            <a:spLocks noGrp="1"/>
          </p:cNvSpPr>
          <p:nvPr>
            <p:ph type="body" idx="1"/>
          </p:nvPr>
        </p:nvSpPr>
        <p:spPr>
          <a:xfrm>
            <a:off x="415600" y="1958433"/>
            <a:ext cx="11360700" cy="4133100"/>
          </a:xfrm>
          <a:prstGeom prst="rect">
            <a:avLst/>
          </a:prstGeom>
          <a:noFill/>
          <a:ln>
            <a:noFill/>
          </a:ln>
        </p:spPr>
        <p:txBody>
          <a:bodyPr spcFirstLastPara="1" wrap="square" lIns="121900" tIns="121900" rIns="121900" bIns="121900" anchor="t" anchorCtr="0">
            <a:noAutofit/>
          </a:bodyPr>
          <a:lstStyle>
            <a:lvl1pPr marL="457200" marR="0" lvl="0" indent="-381000" algn="l" rtl="0">
              <a:lnSpc>
                <a:spcPct val="115000"/>
              </a:lnSpc>
              <a:spcBef>
                <a:spcPts val="0"/>
              </a:spcBef>
              <a:spcAft>
                <a:spcPts val="0"/>
              </a:spcAft>
              <a:buClr>
                <a:schemeClr val="dk2"/>
              </a:buClr>
              <a:buSzPts val="2400"/>
              <a:buFont typeface="Source Code Pro"/>
              <a:buChar char="●"/>
              <a:defRPr sz="2400" b="0" i="0" u="none" strike="noStrike" cap="none">
                <a:solidFill>
                  <a:schemeClr val="dk2"/>
                </a:solidFill>
                <a:latin typeface="Source Code Pro"/>
                <a:ea typeface="Source Code Pro"/>
                <a:cs typeface="Source Code Pro"/>
                <a:sym typeface="Source Code Pro"/>
              </a:defRPr>
            </a:lvl1pPr>
            <a:lvl2pPr marL="914400" marR="0" lvl="1" indent="-349250" algn="l" rtl="0">
              <a:lnSpc>
                <a:spcPct val="115000"/>
              </a:lnSpc>
              <a:spcBef>
                <a:spcPts val="2100"/>
              </a:spcBef>
              <a:spcAft>
                <a:spcPts val="0"/>
              </a:spcAft>
              <a:buClr>
                <a:schemeClr val="dk2"/>
              </a:buClr>
              <a:buSzPts val="1900"/>
              <a:buFont typeface="Source Code Pro"/>
              <a:buChar char="○"/>
              <a:defRPr sz="1900" b="0" i="0" u="none" strike="noStrike" cap="none">
                <a:solidFill>
                  <a:schemeClr val="dk2"/>
                </a:solidFill>
                <a:latin typeface="Source Code Pro"/>
                <a:ea typeface="Source Code Pro"/>
                <a:cs typeface="Source Code Pro"/>
                <a:sym typeface="Source Code Pro"/>
              </a:defRPr>
            </a:lvl2pPr>
            <a:lvl3pPr marL="1371600" marR="0" lvl="2" indent="-349250" algn="l" rtl="0">
              <a:lnSpc>
                <a:spcPct val="115000"/>
              </a:lnSpc>
              <a:spcBef>
                <a:spcPts val="2100"/>
              </a:spcBef>
              <a:spcAft>
                <a:spcPts val="0"/>
              </a:spcAft>
              <a:buClr>
                <a:schemeClr val="dk2"/>
              </a:buClr>
              <a:buSzPts val="1900"/>
              <a:buFont typeface="Source Code Pro"/>
              <a:buChar char="■"/>
              <a:defRPr sz="1900" b="0" i="0" u="none" strike="noStrike" cap="none">
                <a:solidFill>
                  <a:schemeClr val="dk2"/>
                </a:solidFill>
                <a:latin typeface="Source Code Pro"/>
                <a:ea typeface="Source Code Pro"/>
                <a:cs typeface="Source Code Pro"/>
                <a:sym typeface="Source Code Pro"/>
              </a:defRPr>
            </a:lvl3pPr>
            <a:lvl4pPr marL="1828800" marR="0" lvl="3" indent="-349250" algn="l" rtl="0">
              <a:lnSpc>
                <a:spcPct val="115000"/>
              </a:lnSpc>
              <a:spcBef>
                <a:spcPts val="2100"/>
              </a:spcBef>
              <a:spcAft>
                <a:spcPts val="0"/>
              </a:spcAft>
              <a:buClr>
                <a:schemeClr val="dk2"/>
              </a:buClr>
              <a:buSzPts val="1900"/>
              <a:buFont typeface="Source Code Pro"/>
              <a:buChar char="●"/>
              <a:defRPr sz="1900" b="0" i="0" u="none" strike="noStrike" cap="none">
                <a:solidFill>
                  <a:schemeClr val="dk2"/>
                </a:solidFill>
                <a:latin typeface="Source Code Pro"/>
                <a:ea typeface="Source Code Pro"/>
                <a:cs typeface="Source Code Pro"/>
                <a:sym typeface="Source Code Pro"/>
              </a:defRPr>
            </a:lvl4pPr>
            <a:lvl5pPr marL="2286000" marR="0" lvl="4" indent="-349250" algn="l" rtl="0">
              <a:lnSpc>
                <a:spcPct val="115000"/>
              </a:lnSpc>
              <a:spcBef>
                <a:spcPts val="2100"/>
              </a:spcBef>
              <a:spcAft>
                <a:spcPts val="0"/>
              </a:spcAft>
              <a:buClr>
                <a:schemeClr val="dk2"/>
              </a:buClr>
              <a:buSzPts val="1900"/>
              <a:buFont typeface="Source Code Pro"/>
              <a:buChar char="○"/>
              <a:defRPr sz="1900" b="0" i="0" u="none" strike="noStrike" cap="none">
                <a:solidFill>
                  <a:schemeClr val="dk2"/>
                </a:solidFill>
                <a:latin typeface="Source Code Pro"/>
                <a:ea typeface="Source Code Pro"/>
                <a:cs typeface="Source Code Pro"/>
                <a:sym typeface="Source Code Pro"/>
              </a:defRPr>
            </a:lvl5pPr>
            <a:lvl6pPr marL="2743200" marR="0" lvl="5" indent="-349250" algn="l" rtl="0">
              <a:lnSpc>
                <a:spcPct val="115000"/>
              </a:lnSpc>
              <a:spcBef>
                <a:spcPts val="2100"/>
              </a:spcBef>
              <a:spcAft>
                <a:spcPts val="0"/>
              </a:spcAft>
              <a:buClr>
                <a:schemeClr val="dk2"/>
              </a:buClr>
              <a:buSzPts val="1900"/>
              <a:buFont typeface="Source Code Pro"/>
              <a:buChar char="■"/>
              <a:defRPr sz="1900" b="0" i="0" u="none" strike="noStrike" cap="none">
                <a:solidFill>
                  <a:schemeClr val="dk2"/>
                </a:solidFill>
                <a:latin typeface="Source Code Pro"/>
                <a:ea typeface="Source Code Pro"/>
                <a:cs typeface="Source Code Pro"/>
                <a:sym typeface="Source Code Pro"/>
              </a:defRPr>
            </a:lvl6pPr>
            <a:lvl7pPr marL="3200400" marR="0" lvl="6" indent="-349250" algn="l" rtl="0">
              <a:lnSpc>
                <a:spcPct val="115000"/>
              </a:lnSpc>
              <a:spcBef>
                <a:spcPts val="2100"/>
              </a:spcBef>
              <a:spcAft>
                <a:spcPts val="0"/>
              </a:spcAft>
              <a:buClr>
                <a:schemeClr val="dk2"/>
              </a:buClr>
              <a:buSzPts val="1900"/>
              <a:buFont typeface="Source Code Pro"/>
              <a:buChar char="●"/>
              <a:defRPr sz="1900" b="0" i="0" u="none" strike="noStrike" cap="none">
                <a:solidFill>
                  <a:schemeClr val="dk2"/>
                </a:solidFill>
                <a:latin typeface="Source Code Pro"/>
                <a:ea typeface="Source Code Pro"/>
                <a:cs typeface="Source Code Pro"/>
                <a:sym typeface="Source Code Pro"/>
              </a:defRPr>
            </a:lvl7pPr>
            <a:lvl8pPr marL="3657600" marR="0" lvl="7" indent="-349250" algn="l" rtl="0">
              <a:lnSpc>
                <a:spcPct val="115000"/>
              </a:lnSpc>
              <a:spcBef>
                <a:spcPts val="2100"/>
              </a:spcBef>
              <a:spcAft>
                <a:spcPts val="0"/>
              </a:spcAft>
              <a:buClr>
                <a:schemeClr val="dk2"/>
              </a:buClr>
              <a:buSzPts val="1900"/>
              <a:buFont typeface="Source Code Pro"/>
              <a:buChar char="○"/>
              <a:defRPr sz="1900" b="0" i="0" u="none" strike="noStrike" cap="none">
                <a:solidFill>
                  <a:schemeClr val="dk2"/>
                </a:solidFill>
                <a:latin typeface="Source Code Pro"/>
                <a:ea typeface="Source Code Pro"/>
                <a:cs typeface="Source Code Pro"/>
                <a:sym typeface="Source Code Pro"/>
              </a:defRPr>
            </a:lvl8pPr>
            <a:lvl9pPr marL="4114800" marR="0" lvl="8" indent="-349250" algn="l" rtl="0">
              <a:lnSpc>
                <a:spcPct val="115000"/>
              </a:lnSpc>
              <a:spcBef>
                <a:spcPts val="2100"/>
              </a:spcBef>
              <a:spcAft>
                <a:spcPts val="2100"/>
              </a:spcAft>
              <a:buClr>
                <a:schemeClr val="dk2"/>
              </a:buClr>
              <a:buSzPts val="1900"/>
              <a:buFont typeface="Source Code Pro"/>
              <a:buChar char="■"/>
              <a:defRPr sz="1900" b="0" i="0" u="none" strike="noStrike" cap="none">
                <a:solidFill>
                  <a:schemeClr val="dk2"/>
                </a:solidFill>
                <a:latin typeface="Source Code Pro"/>
                <a:ea typeface="Source Code Pro"/>
                <a:cs typeface="Source Code Pro"/>
                <a:sym typeface="Source Code Pro"/>
              </a:defRPr>
            </a:lvl9pPr>
          </a:lstStyle>
          <a:p>
            <a:endParaRPr/>
          </a:p>
        </p:txBody>
      </p:sp>
      <p:sp>
        <p:nvSpPr>
          <p:cNvPr id="106" name="Google Shape;106;g7a9b64166d_16_0"/>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marL="0" marR="0" lvl="0"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Source Code Pro"/>
                <a:ea typeface="Source Code Pro"/>
                <a:cs typeface="Source Code Pro"/>
                <a:sym typeface="Source Code Pro"/>
              </a:defRPr>
            </a:lvl1pPr>
            <a:lvl2pPr marL="0" marR="0" lvl="1"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Source Code Pro"/>
                <a:ea typeface="Source Code Pro"/>
                <a:cs typeface="Source Code Pro"/>
                <a:sym typeface="Source Code Pro"/>
              </a:defRPr>
            </a:lvl2pPr>
            <a:lvl3pPr marL="0" marR="0" lvl="2"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Source Code Pro"/>
                <a:ea typeface="Source Code Pro"/>
                <a:cs typeface="Source Code Pro"/>
                <a:sym typeface="Source Code Pro"/>
              </a:defRPr>
            </a:lvl3pPr>
            <a:lvl4pPr marL="0" marR="0" lvl="3"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Source Code Pro"/>
                <a:ea typeface="Source Code Pro"/>
                <a:cs typeface="Source Code Pro"/>
                <a:sym typeface="Source Code Pro"/>
              </a:defRPr>
            </a:lvl4pPr>
            <a:lvl5pPr marL="0" marR="0" lvl="4"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Source Code Pro"/>
                <a:ea typeface="Source Code Pro"/>
                <a:cs typeface="Source Code Pro"/>
                <a:sym typeface="Source Code Pro"/>
              </a:defRPr>
            </a:lvl5pPr>
            <a:lvl6pPr marL="0" marR="0" lvl="5"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Source Code Pro"/>
                <a:ea typeface="Source Code Pro"/>
                <a:cs typeface="Source Code Pro"/>
                <a:sym typeface="Source Code Pro"/>
              </a:defRPr>
            </a:lvl6pPr>
            <a:lvl7pPr marL="0" marR="0" lvl="6"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Source Code Pro"/>
                <a:ea typeface="Source Code Pro"/>
                <a:cs typeface="Source Code Pro"/>
                <a:sym typeface="Source Code Pro"/>
              </a:defRPr>
            </a:lvl7pPr>
            <a:lvl8pPr marL="0" marR="0" lvl="7"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Source Code Pro"/>
                <a:ea typeface="Source Code Pro"/>
                <a:cs typeface="Source Code Pro"/>
                <a:sym typeface="Source Code Pro"/>
              </a:defRPr>
            </a:lvl8pPr>
            <a:lvl9pPr marL="0" marR="0" lvl="8"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Source Code Pro"/>
                <a:ea typeface="Source Code Pro"/>
                <a:cs typeface="Source Code Pro"/>
                <a:sym typeface="Source Code Pro"/>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 id="2147483676" r:id="rId12"/>
    <p:sldLayoutId id="2147483677" r:id="rId13"/>
    <p:sldLayoutId id="2147483678" r:id="rId14"/>
    <p:sldLayoutId id="2147483679"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97"/>
        <p:cNvGrpSpPr/>
        <p:nvPr/>
      </p:nvGrpSpPr>
      <p:grpSpPr>
        <a:xfrm>
          <a:off x="0" y="0"/>
          <a:ext cx="0" cy="0"/>
          <a:chOff x="0" y="0"/>
          <a:chExt cx="0" cy="0"/>
        </a:xfrm>
      </p:grpSpPr>
      <p:sp>
        <p:nvSpPr>
          <p:cNvPr id="198" name="Google Shape;198;g7a9b64166d_21_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99" name="Google Shape;199;g7a9b64166d_21_0"/>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00" name="Google Shape;200;g7a9b64166d_21_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01" name="Google Shape;201;g7a9b64166d_21_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02" name="Google Shape;202;g7a9b64166d_21_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13.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13.xml"/><Relationship Id="rId5" Type="http://schemas.openxmlformats.org/officeDocument/2006/relationships/image" Target="../media/image20.pn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13.xml"/><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14.xml"/><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13.xml"/><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15.xml"/><Relationship Id="rId5" Type="http://schemas.openxmlformats.org/officeDocument/2006/relationships/image" Target="../media/image29.png"/><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8.xml"/><Relationship Id="rId1" Type="http://schemas.openxmlformats.org/officeDocument/2006/relationships/slideLayout" Target="../slideLayouts/slideLayout13.xml"/><Relationship Id="rId4" Type="http://schemas.openxmlformats.org/officeDocument/2006/relationships/image" Target="../media/image31.png"/></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9.xml"/><Relationship Id="rId1" Type="http://schemas.openxmlformats.org/officeDocument/2006/relationships/slideLayout" Target="../slideLayouts/slideLayout13.xml"/><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0.xml"/><Relationship Id="rId1" Type="http://schemas.openxmlformats.org/officeDocument/2006/relationships/slideLayout" Target="../slideLayouts/slideLayout13.xml"/><Relationship Id="rId4" Type="http://schemas.openxmlformats.org/officeDocument/2006/relationships/image" Target="../media/image35.png"/></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1.xml"/><Relationship Id="rId1" Type="http://schemas.openxmlformats.org/officeDocument/2006/relationships/slideLayout" Target="../slideLayouts/slideLayout13.xml"/><Relationship Id="rId4" Type="http://schemas.openxmlformats.org/officeDocument/2006/relationships/image" Target="../media/image37.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2.xml"/></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5.xml"/><Relationship Id="rId1" Type="http://schemas.openxmlformats.org/officeDocument/2006/relationships/slideLayout" Target="../slideLayouts/slideLayout13.xml"/><Relationship Id="rId4" Type="http://schemas.openxmlformats.org/officeDocument/2006/relationships/image" Target="../media/image39.png"/></Relationships>
</file>

<file path=ppt/slides/_rels/slide2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7.xml"/><Relationship Id="rId1" Type="http://schemas.openxmlformats.org/officeDocument/2006/relationships/slideLayout" Target="../slideLayouts/slideLayout13.xml"/><Relationship Id="rId5" Type="http://schemas.openxmlformats.org/officeDocument/2006/relationships/image" Target="../media/image43.png"/><Relationship Id="rId4" Type="http://schemas.openxmlformats.org/officeDocument/2006/relationships/image" Target="../media/image42.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notesSlide" Target="../notesSlides/notesSlide29.xml"/><Relationship Id="rId1" Type="http://schemas.openxmlformats.org/officeDocument/2006/relationships/slideLayout" Target="../slideLayouts/slideLayout17.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3.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0.xml"/><Relationship Id="rId1" Type="http://schemas.openxmlformats.org/officeDocument/2006/relationships/slideLayout" Target="../slideLayouts/slideLayout17.xml"/><Relationship Id="rId4" Type="http://schemas.openxmlformats.org/officeDocument/2006/relationships/image" Target="../media/image51.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hyperlink" Target="http://nlp.sonal.cc/?" TargetMode="External"/><Relationship Id="rId2" Type="http://schemas.openxmlformats.org/officeDocument/2006/relationships/notesSlide" Target="../notesSlides/notesSlide32.xml"/><Relationship Id="rId1" Type="http://schemas.openxmlformats.org/officeDocument/2006/relationships/slideLayout" Target="../slideLayouts/slideLayout17.xml"/></Relationships>
</file>

<file path=ppt/slides/_rels/slide3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7.xml"/><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8.xml"/><Relationship Id="rId1" Type="http://schemas.openxmlformats.org/officeDocument/2006/relationships/slideLayout" Target="../slideLayouts/slideLayout8.xml"/><Relationship Id="rId4" Type="http://schemas.openxmlformats.org/officeDocument/2006/relationships/image" Target="../media/image57.png"/></Relationships>
</file>

<file path=ppt/slides/_rels/slide3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9.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0.xml"/><Relationship Id="rId1" Type="http://schemas.openxmlformats.org/officeDocument/2006/relationships/slideLayout" Target="../slideLayouts/slideLayout13.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41.xml.rels><?xml version="1.0" encoding="UTF-8" standalone="yes"?>
<Relationships xmlns="http://schemas.openxmlformats.org/package/2006/relationships"><Relationship Id="rId3" Type="http://schemas.openxmlformats.org/officeDocument/2006/relationships/image" Target="../media/image63.gif"/><Relationship Id="rId2" Type="http://schemas.openxmlformats.org/officeDocument/2006/relationships/notesSlide" Target="../notesSlides/notesSlide41.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3" Type="http://schemas.openxmlformats.org/officeDocument/2006/relationships/image" Target="../media/image63.gif"/><Relationship Id="rId2" Type="http://schemas.openxmlformats.org/officeDocument/2006/relationships/notesSlide" Target="../notesSlides/notesSlide42.xml"/><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64.png"/><Relationship Id="rId7" Type="http://schemas.openxmlformats.org/officeDocument/2006/relationships/image" Target="../media/image68.png"/><Relationship Id="rId2" Type="http://schemas.openxmlformats.org/officeDocument/2006/relationships/notesSlide" Target="../notesSlides/notesSlide43.xml"/><Relationship Id="rId1" Type="http://schemas.openxmlformats.org/officeDocument/2006/relationships/slideLayout" Target="../slideLayouts/slideLayout13.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44.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image" Target="../media/image63.gif"/><Relationship Id="rId7" Type="http://schemas.openxmlformats.org/officeDocument/2006/relationships/image" Target="../media/image73.png"/><Relationship Id="rId2" Type="http://schemas.openxmlformats.org/officeDocument/2006/relationships/notesSlide" Target="../notesSlides/notesSlide44.xml"/><Relationship Id="rId1" Type="http://schemas.openxmlformats.org/officeDocument/2006/relationships/slideLayout" Target="../slideLayouts/slideLayout13.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s>
</file>

<file path=ppt/slides/_rels/slide4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45.xml"/><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46.xml"/><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47.xml"/><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48.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13.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9.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1"/>
          <p:cNvSpPr txBox="1">
            <a:spLocks noGrp="1"/>
          </p:cNvSpPr>
          <p:nvPr>
            <p:ph type="ctrTitle"/>
          </p:nvPr>
        </p:nvSpPr>
        <p:spPr>
          <a:xfrm>
            <a:off x="548233" y="859067"/>
            <a:ext cx="11043300" cy="28119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dk1"/>
              </a:buClr>
              <a:buSzPts val="4800"/>
              <a:buFont typeface="Calibri"/>
              <a:buNone/>
            </a:pPr>
            <a:r>
              <a:rPr lang="en-US" sz="7200">
                <a:solidFill>
                  <a:srgbClr val="FFFFFF"/>
                </a:solidFill>
              </a:rPr>
              <a:t>SENTIMENT ANALYSIS </a:t>
            </a:r>
            <a:endParaRPr sz="7200">
              <a:solidFill>
                <a:srgbClr val="FFFFFF"/>
              </a:solidFill>
            </a:endParaRPr>
          </a:p>
          <a:p>
            <a:pPr marL="0" lvl="0" indent="0" algn="ctr" rtl="0">
              <a:lnSpc>
                <a:spcPct val="90000"/>
              </a:lnSpc>
              <a:spcBef>
                <a:spcPts val="0"/>
              </a:spcBef>
              <a:spcAft>
                <a:spcPts val="0"/>
              </a:spcAft>
              <a:buClr>
                <a:schemeClr val="dk1"/>
              </a:buClr>
              <a:buSzPts val="4800"/>
              <a:buFont typeface="Calibri"/>
              <a:buNone/>
            </a:pPr>
            <a:r>
              <a:rPr lang="en-US" sz="7200">
                <a:solidFill>
                  <a:srgbClr val="FFFFFF"/>
                </a:solidFill>
              </a:rPr>
              <a:t>ON YELP DATA</a:t>
            </a:r>
            <a:endParaRPr sz="7200" b="1">
              <a:solidFill>
                <a:srgbClr val="FFFFFF"/>
              </a:solidFill>
              <a:latin typeface="Playfair Display"/>
              <a:ea typeface="Playfair Display"/>
              <a:cs typeface="Playfair Display"/>
              <a:sym typeface="Playfair Display"/>
            </a:endParaRPr>
          </a:p>
        </p:txBody>
      </p:sp>
      <p:sp>
        <p:nvSpPr>
          <p:cNvPr id="277" name="Google Shape;277;p1"/>
          <p:cNvSpPr txBox="1">
            <a:spLocks noGrp="1"/>
          </p:cNvSpPr>
          <p:nvPr>
            <p:ph type="subTitle" idx="1"/>
          </p:nvPr>
        </p:nvSpPr>
        <p:spPr>
          <a:xfrm>
            <a:off x="548233" y="4531000"/>
            <a:ext cx="11043300" cy="1680900"/>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0"/>
              </a:spcBef>
              <a:spcAft>
                <a:spcPts val="0"/>
              </a:spcAft>
              <a:buClr>
                <a:schemeClr val="dk1"/>
              </a:buClr>
              <a:buSzPts val="2000"/>
              <a:buNone/>
            </a:pPr>
            <a:r>
              <a:rPr lang="en-US" sz="2000">
                <a:solidFill>
                  <a:srgbClr val="000000"/>
                </a:solidFill>
              </a:rPr>
              <a:t>York Fang, Adwait Toro, Sonal Mendiratta, Yeran Liu, Kevin Seng</a:t>
            </a:r>
            <a:endParaRPr sz="2000">
              <a:solidFill>
                <a:srgbClr val="000000"/>
              </a:solidFill>
            </a:endParaRPr>
          </a:p>
        </p:txBody>
      </p:sp>
      <p:pic>
        <p:nvPicPr>
          <p:cNvPr id="278" name="Google Shape;278;p1"/>
          <p:cNvPicPr preferRelativeResize="0"/>
          <p:nvPr/>
        </p:nvPicPr>
        <p:blipFill>
          <a:blip r:embed="rId3">
            <a:alphaModFix/>
          </a:blip>
          <a:stretch>
            <a:fillRect/>
          </a:stretch>
        </p:blipFill>
        <p:spPr>
          <a:xfrm>
            <a:off x="4911750" y="191473"/>
            <a:ext cx="2316250" cy="11273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Google Shape;352;g7a7b762d39_17_28"/>
          <p:cNvSpPr txBox="1">
            <a:spLocks noGrp="1"/>
          </p:cNvSpPr>
          <p:nvPr>
            <p:ph type="title"/>
          </p:nvPr>
        </p:nvSpPr>
        <p:spPr>
          <a:xfrm>
            <a:off x="838200" y="60325"/>
            <a:ext cx="10515600" cy="1325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ETHNIC FOOD CUISINE BREAKDOWN</a:t>
            </a:r>
            <a:endParaRPr b="1"/>
          </a:p>
        </p:txBody>
      </p:sp>
      <p:pic>
        <p:nvPicPr>
          <p:cNvPr id="353" name="Google Shape;353;g7a7b762d39_17_28"/>
          <p:cNvPicPr preferRelativeResize="0"/>
          <p:nvPr/>
        </p:nvPicPr>
        <p:blipFill>
          <a:blip r:embed="rId3">
            <a:alphaModFix/>
          </a:blip>
          <a:stretch>
            <a:fillRect/>
          </a:stretch>
        </p:blipFill>
        <p:spPr>
          <a:xfrm>
            <a:off x="7295300" y="1409700"/>
            <a:ext cx="4758601" cy="4333875"/>
          </a:xfrm>
          <a:prstGeom prst="rect">
            <a:avLst/>
          </a:prstGeom>
          <a:noFill/>
          <a:ln>
            <a:noFill/>
          </a:ln>
        </p:spPr>
      </p:pic>
      <p:pic>
        <p:nvPicPr>
          <p:cNvPr id="354" name="Google Shape;354;g7a7b762d39_17_28"/>
          <p:cNvPicPr preferRelativeResize="0"/>
          <p:nvPr/>
        </p:nvPicPr>
        <p:blipFill>
          <a:blip r:embed="rId4">
            <a:alphaModFix/>
          </a:blip>
          <a:stretch>
            <a:fillRect/>
          </a:stretch>
        </p:blipFill>
        <p:spPr>
          <a:xfrm>
            <a:off x="152400" y="1409700"/>
            <a:ext cx="7058625" cy="4692626"/>
          </a:xfrm>
          <a:prstGeom prst="rect">
            <a:avLst/>
          </a:prstGeom>
          <a:noFill/>
          <a:ln>
            <a:noFill/>
          </a:ln>
        </p:spPr>
      </p:pic>
      <p:sp>
        <p:nvSpPr>
          <p:cNvPr id="355" name="Google Shape;355;g7a7b762d39_17_28"/>
          <p:cNvSpPr txBox="1"/>
          <p:nvPr/>
        </p:nvSpPr>
        <p:spPr>
          <a:xfrm>
            <a:off x="7371500" y="6102325"/>
            <a:ext cx="4386300" cy="614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a:latin typeface="Calibri"/>
                <a:ea typeface="Calibri"/>
                <a:cs typeface="Calibri"/>
                <a:sym typeface="Calibri"/>
              </a:rPr>
              <a:t>Slight positive correlation between number of restaurants and percentage of different ethnic groups. </a:t>
            </a:r>
            <a:endParaRPr>
              <a:latin typeface="Calibri"/>
              <a:ea typeface="Calibri"/>
              <a:cs typeface="Calibri"/>
              <a:sym typeface="Calibri"/>
            </a:endParaRPr>
          </a:p>
        </p:txBody>
      </p:sp>
      <p:sp>
        <p:nvSpPr>
          <p:cNvPr id="356" name="Google Shape;356;g7a7b762d39_17_28"/>
          <p:cNvSpPr txBox="1"/>
          <p:nvPr/>
        </p:nvSpPr>
        <p:spPr>
          <a:xfrm>
            <a:off x="1302400" y="6102325"/>
            <a:ext cx="4758600" cy="614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a:latin typeface="Calibri"/>
                <a:ea typeface="Calibri"/>
                <a:cs typeface="Calibri"/>
                <a:sym typeface="Calibri"/>
              </a:rPr>
              <a:t>More diversity in the bigger Canadian metropolitan cities</a:t>
            </a:r>
            <a:endParaRPr>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Google Shape;361;p6"/>
          <p:cNvSpPr txBox="1">
            <a:spLocks noGrp="1"/>
          </p:cNvSpPr>
          <p:nvPr>
            <p:ph type="title"/>
          </p:nvPr>
        </p:nvSpPr>
        <p:spPr>
          <a:xfrm>
            <a:off x="568000" y="1913358"/>
            <a:ext cx="11360700" cy="26181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8800"/>
              <a:buFont typeface="Calibri"/>
              <a:buNone/>
            </a:pPr>
            <a:r>
              <a:rPr lang="en-US" sz="8800">
                <a:solidFill>
                  <a:srgbClr val="000000"/>
                </a:solidFill>
                <a:latin typeface="Calibri"/>
                <a:ea typeface="Calibri"/>
                <a:cs typeface="Calibri"/>
                <a:sym typeface="Calibri"/>
              </a:rPr>
              <a:t>SENTIMENT ANALYSIS</a:t>
            </a:r>
            <a:endParaRPr>
              <a:solidFill>
                <a:srgbClr val="000000"/>
              </a:solidFill>
            </a:endParaRPr>
          </a:p>
        </p:txBody>
      </p:sp>
      <p:sp>
        <p:nvSpPr>
          <p:cNvPr id="362" name="Google Shape;362;p6"/>
          <p:cNvSpPr/>
          <p:nvPr/>
        </p:nvSpPr>
        <p:spPr>
          <a:xfrm>
            <a:off x="0" y="1913350"/>
            <a:ext cx="128016" cy="2468880"/>
          </a:xfrm>
          <a:prstGeom prst="rect">
            <a:avLst/>
          </a:prstGeom>
          <a:solidFill>
            <a:srgbClr val="CC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sp>
        <p:nvSpPr>
          <p:cNvPr id="368" name="Google Shape;368;p7"/>
          <p:cNvSpPr/>
          <p:nvPr/>
        </p:nvSpPr>
        <p:spPr>
          <a:xfrm>
            <a:off x="396882" y="280374"/>
            <a:ext cx="11438793" cy="1844256"/>
          </a:xfrm>
          <a:prstGeom prst="rect">
            <a:avLst/>
          </a:prstGeom>
          <a:solidFill>
            <a:srgbClr val="990000"/>
          </a:solidFill>
          <a:ln w="127000" cap="sq" cmpd="thinThick">
            <a:solidFill>
              <a:srgbClr val="40404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69" name="Google Shape;369;p7"/>
          <p:cNvSpPr txBox="1">
            <a:spLocks noGrp="1"/>
          </p:cNvSpPr>
          <p:nvPr>
            <p:ph type="title"/>
          </p:nvPr>
        </p:nvSpPr>
        <p:spPr>
          <a:xfrm>
            <a:off x="331567" y="451658"/>
            <a:ext cx="11139854" cy="930447"/>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rgbClr val="FFFFFF"/>
              </a:buClr>
              <a:buSzPts val="4200"/>
              <a:buFont typeface="Calibri"/>
              <a:buNone/>
            </a:pPr>
            <a:r>
              <a:rPr lang="en-US" sz="4800">
                <a:solidFill>
                  <a:srgbClr val="FFFFFF"/>
                </a:solidFill>
              </a:rPr>
              <a:t>WHAT IS SENTIMENT ANALYSIS? </a:t>
            </a:r>
            <a:endParaRPr sz="4800">
              <a:solidFill>
                <a:srgbClr val="FFFFFF"/>
              </a:solidFill>
            </a:endParaRPr>
          </a:p>
        </p:txBody>
      </p:sp>
      <p:cxnSp>
        <p:nvCxnSpPr>
          <p:cNvPr id="370" name="Google Shape;370;p7"/>
          <p:cNvCxnSpPr/>
          <p:nvPr/>
        </p:nvCxnSpPr>
        <p:spPr>
          <a:xfrm>
            <a:off x="2230078" y="1522292"/>
            <a:ext cx="7772400" cy="0"/>
          </a:xfrm>
          <a:prstGeom prst="straightConnector1">
            <a:avLst/>
          </a:prstGeom>
          <a:noFill/>
          <a:ln w="22225" cap="flat" cmpd="sng">
            <a:solidFill>
              <a:srgbClr val="D9D9D9"/>
            </a:solidFill>
            <a:prstDash val="solid"/>
            <a:miter lim="800000"/>
            <a:headEnd type="none" w="sm" len="sm"/>
            <a:tailEnd type="none" w="sm" len="sm"/>
          </a:ln>
        </p:spPr>
      </p:cxnSp>
      <p:sp>
        <p:nvSpPr>
          <p:cNvPr id="371" name="Google Shape;371;p7"/>
          <p:cNvSpPr txBox="1">
            <a:spLocks noGrp="1"/>
          </p:cNvSpPr>
          <p:nvPr>
            <p:ph type="body" idx="1"/>
          </p:nvPr>
        </p:nvSpPr>
        <p:spPr>
          <a:xfrm>
            <a:off x="745750" y="2428950"/>
            <a:ext cx="10515600" cy="2529900"/>
          </a:xfrm>
          <a:prstGeom prst="rect">
            <a:avLst/>
          </a:prstGeom>
          <a:noFill/>
          <a:ln>
            <a:noFill/>
          </a:ln>
        </p:spPr>
        <p:txBody>
          <a:bodyPr spcFirstLastPara="1" wrap="square" lIns="91425" tIns="45700" rIns="91425" bIns="45700" anchor="t" anchorCtr="0">
            <a:noAutofit/>
          </a:bodyPr>
          <a:lstStyle/>
          <a:p>
            <a:pPr marL="1799" lvl="0" indent="0" algn="l" rtl="0">
              <a:spcBef>
                <a:spcPts val="0"/>
              </a:spcBef>
              <a:spcAft>
                <a:spcPts val="0"/>
              </a:spcAft>
              <a:buClr>
                <a:schemeClr val="dk2"/>
              </a:buClr>
              <a:buSzPts val="1942"/>
              <a:buNone/>
            </a:pPr>
            <a:r>
              <a:rPr lang="en-US" sz="1942">
                <a:latin typeface="Lato"/>
                <a:ea typeface="Lato"/>
                <a:cs typeface="Lato"/>
                <a:sym typeface="Lato"/>
              </a:rPr>
              <a:t>Definition: </a:t>
            </a:r>
            <a:endParaRPr>
              <a:latin typeface="Lato"/>
              <a:ea typeface="Lato"/>
              <a:cs typeface="Lato"/>
              <a:sym typeface="Lato"/>
            </a:endParaRPr>
          </a:p>
          <a:p>
            <a:pPr marL="1799" lvl="0" indent="0" algn="l" rtl="0">
              <a:spcBef>
                <a:spcPts val="2100"/>
              </a:spcBef>
              <a:spcAft>
                <a:spcPts val="0"/>
              </a:spcAft>
              <a:buClr>
                <a:schemeClr val="dk2"/>
              </a:buClr>
              <a:buSzPts val="1942"/>
              <a:buNone/>
            </a:pPr>
            <a:r>
              <a:rPr lang="en-US" sz="1942">
                <a:latin typeface="Lato"/>
                <a:ea typeface="Lato"/>
                <a:cs typeface="Lato"/>
                <a:sym typeface="Lato"/>
              </a:rPr>
              <a:t>the use of </a:t>
            </a:r>
            <a:r>
              <a:rPr lang="en-US" sz="1942" b="1">
                <a:latin typeface="Lato"/>
                <a:ea typeface="Lato"/>
                <a:cs typeface="Lato"/>
                <a:sym typeface="Lato"/>
              </a:rPr>
              <a:t>natural language processing</a:t>
            </a:r>
            <a:r>
              <a:rPr lang="en-US" sz="1942">
                <a:latin typeface="Lato"/>
                <a:ea typeface="Lato"/>
                <a:cs typeface="Lato"/>
                <a:sym typeface="Lato"/>
              </a:rPr>
              <a:t>, text analysis, computational linguistics, and biometrics to systematically identify, extract, quantify, and study affective states and subjective information</a:t>
            </a:r>
            <a:endParaRPr>
              <a:latin typeface="Lato"/>
              <a:ea typeface="Lato"/>
              <a:cs typeface="Lato"/>
              <a:sym typeface="Lato"/>
            </a:endParaRPr>
          </a:p>
          <a:p>
            <a:pPr marL="1799" lvl="0" indent="0" algn="l" rtl="0">
              <a:spcBef>
                <a:spcPts val="2100"/>
              </a:spcBef>
              <a:spcAft>
                <a:spcPts val="0"/>
              </a:spcAft>
              <a:buClr>
                <a:schemeClr val="dk2"/>
              </a:buClr>
              <a:buSzPts val="1942"/>
              <a:buNone/>
            </a:pPr>
            <a:br>
              <a:rPr lang="en-US" sz="1942">
                <a:latin typeface="Lato"/>
                <a:ea typeface="Lato"/>
                <a:cs typeface="Lato"/>
                <a:sym typeface="Lato"/>
              </a:rPr>
            </a:br>
            <a:r>
              <a:rPr lang="en-US" sz="1942">
                <a:latin typeface="Lato"/>
                <a:ea typeface="Lato"/>
                <a:cs typeface="Lato"/>
                <a:sym typeface="Lato"/>
              </a:rPr>
              <a:t>Uses: </a:t>
            </a:r>
            <a:endParaRPr>
              <a:latin typeface="Lato"/>
              <a:ea typeface="Lato"/>
              <a:cs typeface="Lato"/>
              <a:sym typeface="Lato"/>
            </a:endParaRPr>
          </a:p>
          <a:p>
            <a:pPr marL="1799" lvl="0" indent="0" algn="l" rtl="0">
              <a:spcBef>
                <a:spcPts val="2100"/>
              </a:spcBef>
              <a:spcAft>
                <a:spcPts val="0"/>
              </a:spcAft>
              <a:buClr>
                <a:schemeClr val="dk2"/>
              </a:buClr>
              <a:buSzPts val="1942"/>
              <a:buNone/>
            </a:pPr>
            <a:r>
              <a:rPr lang="en-US" sz="1942">
                <a:latin typeface="Lato"/>
                <a:ea typeface="Lato"/>
                <a:cs typeface="Lato"/>
                <a:sym typeface="Lato"/>
              </a:rPr>
              <a:t>social media monitoring, competitive research, customer service evaluation, market research</a:t>
            </a:r>
            <a:endParaRPr>
              <a:latin typeface="Lato"/>
              <a:ea typeface="Lato"/>
              <a:cs typeface="Lato"/>
              <a:sym typeface="Lato"/>
            </a:endParaRPr>
          </a:p>
          <a:p>
            <a:pPr marL="0" lvl="0" indent="0" algn="l" rtl="0">
              <a:lnSpc>
                <a:spcPct val="90000"/>
              </a:lnSpc>
              <a:spcBef>
                <a:spcPts val="2100"/>
              </a:spcBef>
              <a:spcAft>
                <a:spcPts val="2100"/>
              </a:spcAft>
              <a:buClr>
                <a:schemeClr val="dk1"/>
              </a:buClr>
              <a:buSzPts val="2800"/>
              <a:buNone/>
            </a:pPr>
            <a:endParaRPr>
              <a:latin typeface="Lato"/>
              <a:ea typeface="Lato"/>
              <a:cs typeface="Lato"/>
              <a:sym typeface="Lato"/>
            </a:endParaRPr>
          </a:p>
        </p:txBody>
      </p:sp>
      <p:pic>
        <p:nvPicPr>
          <p:cNvPr id="372" name="Google Shape;372;p7" descr="A picture containing computer&#10;&#10;Description automatically generated"/>
          <p:cNvPicPr preferRelativeResize="0"/>
          <p:nvPr/>
        </p:nvPicPr>
        <p:blipFill rotWithShape="1">
          <a:blip r:embed="rId3">
            <a:alphaModFix/>
          </a:blip>
          <a:srcRect/>
          <a:stretch/>
        </p:blipFill>
        <p:spPr>
          <a:xfrm>
            <a:off x="3445832" y="5263689"/>
            <a:ext cx="976108" cy="976108"/>
          </a:xfrm>
          <a:prstGeom prst="rect">
            <a:avLst/>
          </a:prstGeom>
          <a:noFill/>
          <a:ln>
            <a:noFill/>
          </a:ln>
        </p:spPr>
      </p:pic>
      <p:pic>
        <p:nvPicPr>
          <p:cNvPr id="373" name="Google Shape;373;p7" descr="The roof of a building&#10;&#10;Description automatically generated"/>
          <p:cNvPicPr preferRelativeResize="0"/>
          <p:nvPr/>
        </p:nvPicPr>
        <p:blipFill rotWithShape="1">
          <a:blip r:embed="rId4">
            <a:alphaModFix/>
          </a:blip>
          <a:srcRect/>
          <a:stretch/>
        </p:blipFill>
        <p:spPr>
          <a:xfrm>
            <a:off x="5515495" y="5237638"/>
            <a:ext cx="976108" cy="976108"/>
          </a:xfrm>
          <a:prstGeom prst="rect">
            <a:avLst/>
          </a:prstGeom>
          <a:noFill/>
          <a:ln>
            <a:noFill/>
          </a:ln>
        </p:spPr>
      </p:pic>
      <p:pic>
        <p:nvPicPr>
          <p:cNvPr id="374" name="Google Shape;374;p7" descr="A close up of a logo&#10;&#10;Description automatically generated"/>
          <p:cNvPicPr preferRelativeResize="0"/>
          <p:nvPr/>
        </p:nvPicPr>
        <p:blipFill rotWithShape="1">
          <a:blip r:embed="rId5">
            <a:alphaModFix/>
          </a:blip>
          <a:srcRect/>
          <a:stretch/>
        </p:blipFill>
        <p:spPr>
          <a:xfrm>
            <a:off x="7220619" y="5024761"/>
            <a:ext cx="1440820" cy="1440820"/>
          </a:xfrm>
          <a:prstGeom prst="rect">
            <a:avLst/>
          </a:prstGeom>
          <a:noFill/>
          <a:ln>
            <a:noFill/>
          </a:ln>
        </p:spPr>
      </p:pic>
      <p:sp>
        <p:nvSpPr>
          <p:cNvPr id="375" name="Google Shape;375;p7"/>
          <p:cNvSpPr/>
          <p:nvPr/>
        </p:nvSpPr>
        <p:spPr>
          <a:xfrm>
            <a:off x="4653810" y="5573398"/>
            <a:ext cx="757200" cy="286200"/>
          </a:xfrm>
          <a:prstGeom prst="rightArrow">
            <a:avLst>
              <a:gd name="adj1" fmla="val 50000"/>
              <a:gd name="adj2" fmla="val 50000"/>
            </a:avLst>
          </a:prstGeom>
          <a:solidFill>
            <a:schemeClr val="dk1"/>
          </a:solidFill>
          <a:ln w="12700" cap="flat" cmpd="sng">
            <a:solidFill>
              <a:srgbClr val="8D634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Quattrocento Sans"/>
              <a:ea typeface="Quattrocento Sans"/>
              <a:cs typeface="Quattrocento Sans"/>
              <a:sym typeface="Quattrocento Sans"/>
            </a:endParaRPr>
          </a:p>
        </p:txBody>
      </p:sp>
      <p:sp>
        <p:nvSpPr>
          <p:cNvPr id="376" name="Google Shape;376;p7"/>
          <p:cNvSpPr/>
          <p:nvPr/>
        </p:nvSpPr>
        <p:spPr>
          <a:xfrm>
            <a:off x="6599966" y="5573398"/>
            <a:ext cx="757200" cy="286200"/>
          </a:xfrm>
          <a:prstGeom prst="rightArrow">
            <a:avLst>
              <a:gd name="adj1" fmla="val 50000"/>
              <a:gd name="adj2" fmla="val 50000"/>
            </a:avLst>
          </a:prstGeom>
          <a:solidFill>
            <a:schemeClr val="dk1"/>
          </a:solidFill>
          <a:ln w="12700" cap="flat" cmpd="sng">
            <a:solidFill>
              <a:srgbClr val="8D634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Quattrocento Sans"/>
              <a:ea typeface="Quattrocento Sans"/>
              <a:cs typeface="Quattrocento Sans"/>
              <a:sym typeface="Quattrocento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81"/>
        <p:cNvGrpSpPr/>
        <p:nvPr/>
      </p:nvGrpSpPr>
      <p:grpSpPr>
        <a:xfrm>
          <a:off x="0" y="0"/>
          <a:ext cx="0" cy="0"/>
          <a:chOff x="0" y="0"/>
          <a:chExt cx="0" cy="0"/>
        </a:xfrm>
      </p:grpSpPr>
      <p:pic>
        <p:nvPicPr>
          <p:cNvPr id="382" name="Google Shape;382;g7a715cffb9_3_0" descr="A screenshot of a cell phone&#10;&#10;Description automatically generated"/>
          <p:cNvPicPr preferRelativeResize="0"/>
          <p:nvPr/>
        </p:nvPicPr>
        <p:blipFill rotWithShape="1">
          <a:blip r:embed="rId3">
            <a:alphaModFix/>
          </a:blip>
          <a:srcRect/>
          <a:stretch/>
        </p:blipFill>
        <p:spPr>
          <a:xfrm>
            <a:off x="331567" y="2645644"/>
            <a:ext cx="5455916" cy="3559983"/>
          </a:xfrm>
          <a:prstGeom prst="rect">
            <a:avLst/>
          </a:prstGeom>
          <a:noFill/>
          <a:ln>
            <a:noFill/>
          </a:ln>
        </p:spPr>
      </p:pic>
      <p:sp>
        <p:nvSpPr>
          <p:cNvPr id="383" name="Google Shape;383;g7a715cffb9_3_0"/>
          <p:cNvSpPr/>
          <p:nvPr/>
        </p:nvSpPr>
        <p:spPr>
          <a:xfrm>
            <a:off x="396882" y="280374"/>
            <a:ext cx="11438700" cy="1844400"/>
          </a:xfrm>
          <a:prstGeom prst="rect">
            <a:avLst/>
          </a:prstGeom>
          <a:solidFill>
            <a:srgbClr val="990000"/>
          </a:solidFill>
          <a:ln w="127000" cap="sq" cmpd="thinThick">
            <a:solidFill>
              <a:srgbClr val="40404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84" name="Google Shape;384;g7a715cffb9_3_0"/>
          <p:cNvSpPr txBox="1">
            <a:spLocks noGrp="1"/>
          </p:cNvSpPr>
          <p:nvPr>
            <p:ph type="title"/>
          </p:nvPr>
        </p:nvSpPr>
        <p:spPr>
          <a:xfrm>
            <a:off x="560167" y="585033"/>
            <a:ext cx="11139900" cy="930300"/>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rgbClr val="FFFFFF"/>
              </a:buClr>
              <a:buSzPts val="4200"/>
              <a:buFont typeface="Calibri"/>
              <a:buNone/>
            </a:pPr>
            <a:r>
              <a:rPr lang="en-US" sz="4200">
                <a:solidFill>
                  <a:srgbClr val="FFFFFF"/>
                </a:solidFill>
              </a:rPr>
              <a:t>HOW MUCH POWER DOES A YELP REVIEW HAVE?</a:t>
            </a:r>
            <a:endParaRPr/>
          </a:p>
        </p:txBody>
      </p:sp>
      <p:cxnSp>
        <p:nvCxnSpPr>
          <p:cNvPr id="385" name="Google Shape;385;g7a715cffb9_3_0"/>
          <p:cNvCxnSpPr/>
          <p:nvPr/>
        </p:nvCxnSpPr>
        <p:spPr>
          <a:xfrm>
            <a:off x="2230078" y="1522292"/>
            <a:ext cx="7772400" cy="0"/>
          </a:xfrm>
          <a:prstGeom prst="straightConnector1">
            <a:avLst/>
          </a:prstGeom>
          <a:noFill/>
          <a:ln w="22225" cap="flat" cmpd="sng">
            <a:solidFill>
              <a:srgbClr val="D9D9D9"/>
            </a:solidFill>
            <a:prstDash val="solid"/>
            <a:miter lim="800000"/>
            <a:headEnd type="none" w="sm" len="sm"/>
            <a:tailEnd type="none" w="sm" len="sm"/>
          </a:ln>
        </p:spPr>
      </p:cxnSp>
      <p:cxnSp>
        <p:nvCxnSpPr>
          <p:cNvPr id="386" name="Google Shape;386;g7a715cffb9_3_0"/>
          <p:cNvCxnSpPr/>
          <p:nvPr/>
        </p:nvCxnSpPr>
        <p:spPr>
          <a:xfrm>
            <a:off x="6116278" y="2596836"/>
            <a:ext cx="0" cy="3657600"/>
          </a:xfrm>
          <a:prstGeom prst="straightConnector1">
            <a:avLst/>
          </a:prstGeom>
          <a:noFill/>
          <a:ln w="101600" cap="flat" cmpd="dbl">
            <a:solidFill>
              <a:srgbClr val="595959"/>
            </a:solidFill>
            <a:prstDash val="solid"/>
            <a:miter lim="800000"/>
            <a:headEnd type="none" w="sm" len="sm"/>
            <a:tailEnd type="none" w="sm" len="sm"/>
          </a:ln>
        </p:spPr>
      </p:cxnSp>
      <p:pic>
        <p:nvPicPr>
          <p:cNvPr id="387" name="Google Shape;387;g7a715cffb9_3_0"/>
          <p:cNvPicPr preferRelativeResize="0">
            <a:picLocks noGrp="1"/>
          </p:cNvPicPr>
          <p:nvPr>
            <p:ph type="body" idx="1"/>
          </p:nvPr>
        </p:nvPicPr>
        <p:blipFill rotWithShape="1">
          <a:blip r:embed="rId4">
            <a:alphaModFix/>
          </a:blip>
          <a:srcRect/>
          <a:stretch/>
        </p:blipFill>
        <p:spPr>
          <a:xfrm>
            <a:off x="6445068" y="2748501"/>
            <a:ext cx="5297700" cy="2556000"/>
          </a:xfrm>
          <a:prstGeom prst="rect">
            <a:avLst/>
          </a:prstGeom>
          <a:noFill/>
          <a:ln>
            <a:noFill/>
          </a:ln>
        </p:spPr>
      </p:pic>
      <p:sp>
        <p:nvSpPr>
          <p:cNvPr id="388" name="Google Shape;388;g7a715cffb9_3_0"/>
          <p:cNvSpPr txBox="1"/>
          <p:nvPr/>
        </p:nvSpPr>
        <p:spPr>
          <a:xfrm>
            <a:off x="3368100" y="2214400"/>
            <a:ext cx="5455800" cy="2216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9600" b="0" i="0" u="none" strike="noStrike" cap="none">
                <a:solidFill>
                  <a:schemeClr val="dk1"/>
                </a:solidFill>
                <a:latin typeface="Calibri"/>
                <a:ea typeface="Calibri"/>
                <a:cs typeface="Calibri"/>
                <a:sym typeface="Calibri"/>
              </a:rPr>
              <a:t> </a:t>
            </a:r>
            <a:r>
              <a:rPr lang="en-US" sz="13800" b="1" i="0" u="none" strike="noStrike" cap="none">
                <a:solidFill>
                  <a:srgbClr val="FF0000"/>
                </a:solidFill>
                <a:latin typeface="Calibri"/>
                <a:ea typeface="Calibri"/>
                <a:cs typeface="Calibri"/>
                <a:sym typeface="Calibri"/>
              </a:rPr>
              <a:t>A LOT!</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p9"/>
          <p:cNvSpPr txBox="1">
            <a:spLocks noGrp="1"/>
          </p:cNvSpPr>
          <p:nvPr>
            <p:ph type="title"/>
          </p:nvPr>
        </p:nvSpPr>
        <p:spPr>
          <a:xfrm>
            <a:off x="568000" y="1913358"/>
            <a:ext cx="11360700" cy="26181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8100"/>
              <a:buFont typeface="Calibri"/>
              <a:buNone/>
            </a:pPr>
            <a:r>
              <a:rPr lang="en-US" sz="8100">
                <a:latin typeface="Calibri"/>
                <a:ea typeface="Calibri"/>
                <a:cs typeface="Calibri"/>
                <a:sym typeface="Calibri"/>
              </a:rPr>
              <a:t>NLTK PACKAGES</a:t>
            </a:r>
            <a:endParaRPr/>
          </a:p>
        </p:txBody>
      </p:sp>
      <p:sp>
        <p:nvSpPr>
          <p:cNvPr id="394" name="Google Shape;394;p9"/>
          <p:cNvSpPr/>
          <p:nvPr/>
        </p:nvSpPr>
        <p:spPr>
          <a:xfrm>
            <a:off x="0" y="1913350"/>
            <a:ext cx="128100" cy="2469000"/>
          </a:xfrm>
          <a:prstGeom prst="rect">
            <a:avLst/>
          </a:prstGeom>
          <a:solidFill>
            <a:srgbClr val="CC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sp>
        <p:nvSpPr>
          <p:cNvPr id="400" name="Google Shape;400;g7a7dededb3_1_0"/>
          <p:cNvSpPr txBox="1">
            <a:spLocks noGrp="1"/>
          </p:cNvSpPr>
          <p:nvPr>
            <p:ph type="title"/>
          </p:nvPr>
        </p:nvSpPr>
        <p:spPr>
          <a:xfrm>
            <a:off x="839788" y="365125"/>
            <a:ext cx="10515600" cy="1325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3600" b="1">
                <a:solidFill>
                  <a:srgbClr val="990000"/>
                </a:solidFill>
              </a:rPr>
              <a:t>RESTAURANT COMPARISON</a:t>
            </a:r>
            <a:endParaRPr sz="3600" b="1">
              <a:solidFill>
                <a:srgbClr val="990000"/>
              </a:solidFill>
            </a:endParaRPr>
          </a:p>
        </p:txBody>
      </p:sp>
      <p:sp>
        <p:nvSpPr>
          <p:cNvPr id="401" name="Google Shape;401;g7a7dededb3_1_0"/>
          <p:cNvSpPr txBox="1">
            <a:spLocks noGrp="1"/>
          </p:cNvSpPr>
          <p:nvPr>
            <p:ph type="body" idx="1"/>
          </p:nvPr>
        </p:nvSpPr>
        <p:spPr>
          <a:xfrm>
            <a:off x="839788" y="1452563"/>
            <a:ext cx="5157900" cy="823800"/>
          </a:xfrm>
          <a:prstGeom prst="rect">
            <a:avLst/>
          </a:prstGeom>
        </p:spPr>
        <p:txBody>
          <a:bodyPr spcFirstLastPara="1" wrap="square" lIns="91425" tIns="45700" rIns="91425" bIns="45700" anchor="b" anchorCtr="0">
            <a:noAutofit/>
          </a:bodyPr>
          <a:lstStyle/>
          <a:p>
            <a:pPr marL="0" lvl="0" indent="0" algn="l" rtl="0">
              <a:spcBef>
                <a:spcPts val="0"/>
              </a:spcBef>
              <a:spcAft>
                <a:spcPts val="2100"/>
              </a:spcAft>
              <a:buClr>
                <a:schemeClr val="dk1"/>
              </a:buClr>
              <a:buSzPts val="1100"/>
              <a:buFont typeface="Arial"/>
              <a:buNone/>
            </a:pPr>
            <a:r>
              <a:rPr lang="en-US" sz="3000">
                <a:latin typeface="Lato"/>
                <a:ea typeface="Lato"/>
                <a:cs typeface="Lato"/>
                <a:sym typeface="Lato"/>
              </a:rPr>
              <a:t>The buffet at Bellagio</a:t>
            </a:r>
            <a:endParaRPr sz="3000">
              <a:latin typeface="Lato"/>
              <a:ea typeface="Lato"/>
              <a:cs typeface="Lato"/>
              <a:sym typeface="Lato"/>
            </a:endParaRPr>
          </a:p>
        </p:txBody>
      </p:sp>
      <p:sp>
        <p:nvSpPr>
          <p:cNvPr id="402" name="Google Shape;402;g7a7dededb3_1_0"/>
          <p:cNvSpPr txBox="1">
            <a:spLocks noGrp="1"/>
          </p:cNvSpPr>
          <p:nvPr>
            <p:ph type="body" idx="2"/>
          </p:nvPr>
        </p:nvSpPr>
        <p:spPr>
          <a:xfrm>
            <a:off x="839850" y="2152600"/>
            <a:ext cx="5157900" cy="1605600"/>
          </a:xfrm>
          <a:prstGeom prst="rect">
            <a:avLst/>
          </a:prstGeom>
        </p:spPr>
        <p:txBody>
          <a:bodyPr spcFirstLastPara="1" wrap="square" lIns="91425" tIns="45700" rIns="91425" bIns="45700" anchor="t" anchorCtr="0">
            <a:noAutofit/>
          </a:bodyPr>
          <a:lstStyle/>
          <a:p>
            <a:pPr marL="457200" lvl="0" indent="-393700" algn="l" rtl="0">
              <a:lnSpc>
                <a:spcPct val="115000"/>
              </a:lnSpc>
              <a:spcBef>
                <a:spcPts val="1000"/>
              </a:spcBef>
              <a:spcAft>
                <a:spcPts val="0"/>
              </a:spcAft>
              <a:buSzPts val="2600"/>
              <a:buFont typeface="Lato"/>
              <a:buChar char="●"/>
            </a:pPr>
            <a:r>
              <a:rPr lang="en-US" sz="2600">
                <a:latin typeface="Lato"/>
                <a:ea typeface="Lato"/>
                <a:cs typeface="Lato"/>
                <a:sym typeface="Lato"/>
              </a:rPr>
              <a:t>Average rating: 3.3</a:t>
            </a:r>
            <a:endParaRPr sz="2600">
              <a:latin typeface="Lato"/>
              <a:ea typeface="Lato"/>
              <a:cs typeface="Lato"/>
              <a:sym typeface="Lato"/>
            </a:endParaRPr>
          </a:p>
          <a:p>
            <a:pPr marL="457200" lvl="0" indent="-393700" algn="l" rtl="0">
              <a:lnSpc>
                <a:spcPct val="115000"/>
              </a:lnSpc>
              <a:spcBef>
                <a:spcPts val="0"/>
              </a:spcBef>
              <a:spcAft>
                <a:spcPts val="0"/>
              </a:spcAft>
              <a:buSzPts val="2600"/>
              <a:buFont typeface="Lato"/>
              <a:buChar char="●"/>
            </a:pPr>
            <a:r>
              <a:rPr lang="en-US" sz="2600">
                <a:latin typeface="Lato"/>
                <a:ea typeface="Lato"/>
                <a:cs typeface="Lato"/>
                <a:sym typeface="Lato"/>
              </a:rPr>
              <a:t>Location: Las Vegas</a:t>
            </a:r>
            <a:endParaRPr sz="2600">
              <a:latin typeface="Lato"/>
              <a:ea typeface="Lato"/>
              <a:cs typeface="Lato"/>
              <a:sym typeface="Lato"/>
            </a:endParaRPr>
          </a:p>
          <a:p>
            <a:pPr marL="457200" lvl="0" indent="-393700" algn="l" rtl="0">
              <a:lnSpc>
                <a:spcPct val="115000"/>
              </a:lnSpc>
              <a:spcBef>
                <a:spcPts val="0"/>
              </a:spcBef>
              <a:spcAft>
                <a:spcPts val="0"/>
              </a:spcAft>
              <a:buSzPts val="2600"/>
              <a:buFont typeface="Lato"/>
              <a:buChar char="●"/>
            </a:pPr>
            <a:r>
              <a:rPr lang="en-US" sz="2600">
                <a:latin typeface="Lato"/>
                <a:ea typeface="Lato"/>
                <a:cs typeface="Lato"/>
                <a:sym typeface="Lato"/>
              </a:rPr>
              <a:t>Sample size: 2000+</a:t>
            </a:r>
            <a:endParaRPr sz="2600">
              <a:latin typeface="Lato"/>
              <a:ea typeface="Lato"/>
              <a:cs typeface="Lato"/>
              <a:sym typeface="Lato"/>
            </a:endParaRPr>
          </a:p>
        </p:txBody>
      </p:sp>
      <p:sp>
        <p:nvSpPr>
          <p:cNvPr id="403" name="Google Shape;403;g7a7dededb3_1_0"/>
          <p:cNvSpPr txBox="1">
            <a:spLocks noGrp="1"/>
          </p:cNvSpPr>
          <p:nvPr>
            <p:ph type="body" idx="3"/>
          </p:nvPr>
        </p:nvSpPr>
        <p:spPr>
          <a:xfrm>
            <a:off x="6172200" y="1452575"/>
            <a:ext cx="5560500" cy="823800"/>
          </a:xfrm>
          <a:prstGeom prst="rect">
            <a:avLst/>
          </a:prstGeom>
        </p:spPr>
        <p:txBody>
          <a:bodyPr spcFirstLastPara="1" wrap="square" lIns="91425" tIns="45700" rIns="91425" bIns="45700" anchor="b" anchorCtr="0">
            <a:noAutofit/>
          </a:bodyPr>
          <a:lstStyle/>
          <a:p>
            <a:pPr marL="0" lvl="0" indent="0" algn="l" rtl="0">
              <a:spcBef>
                <a:spcPts val="0"/>
              </a:spcBef>
              <a:spcAft>
                <a:spcPts val="2100"/>
              </a:spcAft>
              <a:buClr>
                <a:schemeClr val="dk1"/>
              </a:buClr>
              <a:buSzPts val="1100"/>
              <a:buFont typeface="Arial"/>
              <a:buNone/>
            </a:pPr>
            <a:r>
              <a:rPr lang="en-US" sz="3000">
                <a:latin typeface="Lato"/>
                <a:ea typeface="Lato"/>
                <a:cs typeface="Lato"/>
                <a:sym typeface="Lato"/>
              </a:rPr>
              <a:t>Guy Fieri's Vegas Kitchen &amp; Bar </a:t>
            </a:r>
            <a:endParaRPr sz="3000">
              <a:latin typeface="Lato"/>
              <a:ea typeface="Lato"/>
              <a:cs typeface="Lato"/>
              <a:sym typeface="Lato"/>
            </a:endParaRPr>
          </a:p>
        </p:txBody>
      </p:sp>
      <p:sp>
        <p:nvSpPr>
          <p:cNvPr id="404" name="Google Shape;404;g7a7dededb3_1_0"/>
          <p:cNvSpPr txBox="1">
            <a:spLocks noGrp="1"/>
          </p:cNvSpPr>
          <p:nvPr>
            <p:ph type="body" idx="4"/>
          </p:nvPr>
        </p:nvSpPr>
        <p:spPr>
          <a:xfrm>
            <a:off x="6172250" y="2152600"/>
            <a:ext cx="5183100" cy="1989600"/>
          </a:xfrm>
          <a:prstGeom prst="rect">
            <a:avLst/>
          </a:prstGeom>
        </p:spPr>
        <p:txBody>
          <a:bodyPr spcFirstLastPara="1" wrap="square" lIns="91425" tIns="45700" rIns="91425" bIns="45700" anchor="t" anchorCtr="0">
            <a:noAutofit/>
          </a:bodyPr>
          <a:lstStyle/>
          <a:p>
            <a:pPr marL="457200" lvl="0" indent="-393700" algn="l" rtl="0">
              <a:lnSpc>
                <a:spcPct val="115000"/>
              </a:lnSpc>
              <a:spcBef>
                <a:spcPts val="1000"/>
              </a:spcBef>
              <a:spcAft>
                <a:spcPts val="0"/>
              </a:spcAft>
              <a:buSzPts val="2600"/>
              <a:buFont typeface="Lato"/>
              <a:buChar char="●"/>
            </a:pPr>
            <a:r>
              <a:rPr lang="en-US" sz="2600">
                <a:latin typeface="Lato"/>
                <a:ea typeface="Lato"/>
                <a:cs typeface="Lato"/>
                <a:sym typeface="Lato"/>
              </a:rPr>
              <a:t>Average rating: 3.5</a:t>
            </a:r>
            <a:endParaRPr sz="2600">
              <a:latin typeface="Lato"/>
              <a:ea typeface="Lato"/>
              <a:cs typeface="Lato"/>
              <a:sym typeface="Lato"/>
            </a:endParaRPr>
          </a:p>
          <a:p>
            <a:pPr marL="457200" lvl="0" indent="-393700" algn="l" rtl="0">
              <a:lnSpc>
                <a:spcPct val="115000"/>
              </a:lnSpc>
              <a:spcBef>
                <a:spcPts val="0"/>
              </a:spcBef>
              <a:spcAft>
                <a:spcPts val="0"/>
              </a:spcAft>
              <a:buSzPts val="2600"/>
              <a:buFont typeface="Lato"/>
              <a:buChar char="●"/>
            </a:pPr>
            <a:r>
              <a:rPr lang="en-US" sz="2600">
                <a:latin typeface="Lato"/>
                <a:ea typeface="Lato"/>
                <a:cs typeface="Lato"/>
                <a:sym typeface="Lato"/>
              </a:rPr>
              <a:t>Location: Las Vegas</a:t>
            </a:r>
            <a:endParaRPr sz="2600">
              <a:latin typeface="Lato"/>
              <a:ea typeface="Lato"/>
              <a:cs typeface="Lato"/>
              <a:sym typeface="Lato"/>
            </a:endParaRPr>
          </a:p>
          <a:p>
            <a:pPr marL="457200" lvl="0" indent="-393700" algn="l" rtl="0">
              <a:lnSpc>
                <a:spcPct val="115000"/>
              </a:lnSpc>
              <a:spcBef>
                <a:spcPts val="0"/>
              </a:spcBef>
              <a:spcAft>
                <a:spcPts val="0"/>
              </a:spcAft>
              <a:buSzPts val="2600"/>
              <a:buFont typeface="Lato"/>
              <a:buChar char="●"/>
            </a:pPr>
            <a:r>
              <a:rPr lang="en-US" sz="2600">
                <a:latin typeface="Lato"/>
                <a:ea typeface="Lato"/>
                <a:cs typeface="Lato"/>
                <a:sym typeface="Lato"/>
              </a:rPr>
              <a:t>Sample size: 2000+</a:t>
            </a:r>
            <a:endParaRPr sz="2600">
              <a:latin typeface="Lato"/>
              <a:ea typeface="Lato"/>
              <a:cs typeface="Lato"/>
              <a:sym typeface="Lato"/>
            </a:endParaRPr>
          </a:p>
        </p:txBody>
      </p:sp>
      <p:pic>
        <p:nvPicPr>
          <p:cNvPr id="405" name="Google Shape;405;g7a7dededb3_1_0"/>
          <p:cNvPicPr preferRelativeResize="0"/>
          <p:nvPr/>
        </p:nvPicPr>
        <p:blipFill>
          <a:blip r:embed="rId3">
            <a:alphaModFix/>
          </a:blip>
          <a:stretch>
            <a:fillRect/>
          </a:stretch>
        </p:blipFill>
        <p:spPr>
          <a:xfrm>
            <a:off x="6446350" y="3834400"/>
            <a:ext cx="4634800" cy="2930825"/>
          </a:xfrm>
          <a:prstGeom prst="rect">
            <a:avLst/>
          </a:prstGeom>
          <a:noFill/>
          <a:ln>
            <a:noFill/>
          </a:ln>
        </p:spPr>
      </p:pic>
      <p:pic>
        <p:nvPicPr>
          <p:cNvPr id="406" name="Google Shape;406;g7a7dededb3_1_0"/>
          <p:cNvPicPr preferRelativeResize="0"/>
          <p:nvPr/>
        </p:nvPicPr>
        <p:blipFill>
          <a:blip r:embed="rId4">
            <a:alphaModFix/>
          </a:blip>
          <a:stretch>
            <a:fillRect/>
          </a:stretch>
        </p:blipFill>
        <p:spPr>
          <a:xfrm>
            <a:off x="763600" y="3834400"/>
            <a:ext cx="4634800" cy="2930827"/>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410"/>
        <p:cNvGrpSpPr/>
        <p:nvPr/>
      </p:nvGrpSpPr>
      <p:grpSpPr>
        <a:xfrm>
          <a:off x="0" y="0"/>
          <a:ext cx="0" cy="0"/>
          <a:chOff x="0" y="0"/>
          <a:chExt cx="0" cy="0"/>
        </a:xfrm>
      </p:grpSpPr>
      <p:sp>
        <p:nvSpPr>
          <p:cNvPr id="411" name="Google Shape;411;g7a7b762d39_3_84"/>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lt1"/>
              </a:buClr>
              <a:buSzPts val="4400"/>
              <a:buFont typeface="Calibri"/>
              <a:buNone/>
            </a:pPr>
            <a:r>
              <a:rPr lang="en-US" b="1">
                <a:solidFill>
                  <a:schemeClr val="lt1"/>
                </a:solidFill>
              </a:rPr>
              <a:t>WORD CLOUD</a:t>
            </a:r>
            <a:endParaRPr b="1"/>
          </a:p>
        </p:txBody>
      </p:sp>
      <p:pic>
        <p:nvPicPr>
          <p:cNvPr id="412" name="Google Shape;412;g7a7b762d39_3_84"/>
          <p:cNvPicPr preferRelativeResize="0">
            <a:picLocks noGrp="1"/>
          </p:cNvPicPr>
          <p:nvPr>
            <p:ph type="body" idx="1"/>
          </p:nvPr>
        </p:nvPicPr>
        <p:blipFill rotWithShape="1">
          <a:blip r:embed="rId3">
            <a:alphaModFix/>
          </a:blip>
          <a:srcRect/>
          <a:stretch/>
        </p:blipFill>
        <p:spPr>
          <a:xfrm>
            <a:off x="12" y="654000"/>
            <a:ext cx="6127800" cy="6127800"/>
          </a:xfrm>
          <a:prstGeom prst="rect">
            <a:avLst/>
          </a:prstGeom>
          <a:noFill/>
          <a:ln>
            <a:noFill/>
          </a:ln>
        </p:spPr>
      </p:pic>
      <p:pic>
        <p:nvPicPr>
          <p:cNvPr id="413" name="Google Shape;413;g7a7b762d39_3_84"/>
          <p:cNvPicPr preferRelativeResize="0"/>
          <p:nvPr/>
        </p:nvPicPr>
        <p:blipFill>
          <a:blip r:embed="rId4">
            <a:alphaModFix/>
          </a:blip>
          <a:stretch>
            <a:fillRect/>
          </a:stretch>
        </p:blipFill>
        <p:spPr>
          <a:xfrm>
            <a:off x="6047600" y="714600"/>
            <a:ext cx="6038425" cy="60384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12"/>
                                        </p:tgtEl>
                                        <p:attrNameLst>
                                          <p:attrName>style.visibility</p:attrName>
                                        </p:attrNameLst>
                                      </p:cBhvr>
                                      <p:to>
                                        <p:strVal val="visible"/>
                                      </p:to>
                                    </p:set>
                                    <p:animEffect transition="in" filter="fade">
                                      <p:cBhvr>
                                        <p:cTn id="7" dur="1000"/>
                                        <p:tgtEl>
                                          <p:spTgt spid="412"/>
                                        </p:tgtEl>
                                      </p:cBhvr>
                                    </p:animEffect>
                                  </p:childTnLst>
                                </p:cTn>
                              </p:par>
                              <p:par>
                                <p:cTn id="8" presetID="10" presetClass="entr" presetSubtype="0" fill="hold" nodeType="withEffect">
                                  <p:stCondLst>
                                    <p:cond delay="0"/>
                                  </p:stCondLst>
                                  <p:childTnLst>
                                    <p:set>
                                      <p:cBhvr>
                                        <p:cTn id="9" dur="1" fill="hold">
                                          <p:stCondLst>
                                            <p:cond delay="0"/>
                                          </p:stCondLst>
                                        </p:cTn>
                                        <p:tgtEl>
                                          <p:spTgt spid="413"/>
                                        </p:tgtEl>
                                        <p:attrNameLst>
                                          <p:attrName>style.visibility</p:attrName>
                                        </p:attrNameLst>
                                      </p:cBhvr>
                                      <p:to>
                                        <p:strVal val="visible"/>
                                      </p:to>
                                    </p:set>
                                    <p:animEffect transition="in" filter="fade">
                                      <p:cBhvr>
                                        <p:cTn id="10" dur="1000"/>
                                        <p:tgtEl>
                                          <p:spTgt spid="4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sp>
        <p:nvSpPr>
          <p:cNvPr id="419" name="Google Shape;419;g7a7b762d39_24_0"/>
          <p:cNvSpPr txBox="1">
            <a:spLocks noGrp="1"/>
          </p:cNvSpPr>
          <p:nvPr>
            <p:ph type="body" idx="3"/>
          </p:nvPr>
        </p:nvSpPr>
        <p:spPr>
          <a:xfrm>
            <a:off x="605775" y="2727940"/>
            <a:ext cx="2217600" cy="343200"/>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Clr>
                <a:schemeClr val="dk1"/>
              </a:buClr>
              <a:buSzPts val="2400"/>
              <a:buNone/>
            </a:pPr>
            <a:r>
              <a:rPr lang="en-US">
                <a:solidFill>
                  <a:srgbClr val="000000"/>
                </a:solidFill>
              </a:rPr>
              <a:t>TextBlob</a:t>
            </a:r>
            <a:endParaRPr>
              <a:solidFill>
                <a:srgbClr val="000000"/>
              </a:solidFill>
            </a:endParaRPr>
          </a:p>
        </p:txBody>
      </p:sp>
      <p:sp>
        <p:nvSpPr>
          <p:cNvPr id="420" name="Google Shape;420;g7a7b762d39_24_0"/>
          <p:cNvSpPr txBox="1">
            <a:spLocks noGrp="1"/>
          </p:cNvSpPr>
          <p:nvPr>
            <p:ph type="body" idx="5"/>
          </p:nvPr>
        </p:nvSpPr>
        <p:spPr>
          <a:xfrm>
            <a:off x="8945599" y="2727941"/>
            <a:ext cx="2297100" cy="343200"/>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Clr>
                <a:schemeClr val="dk1"/>
              </a:buClr>
              <a:buSzPts val="2400"/>
              <a:buNone/>
            </a:pPr>
            <a:r>
              <a:rPr lang="en-US">
                <a:solidFill>
                  <a:srgbClr val="000000"/>
                </a:solidFill>
              </a:rPr>
              <a:t>Vader</a:t>
            </a:r>
            <a:endParaRPr>
              <a:solidFill>
                <a:srgbClr val="000000"/>
              </a:solidFill>
            </a:endParaRPr>
          </a:p>
        </p:txBody>
      </p:sp>
      <p:sp>
        <p:nvSpPr>
          <p:cNvPr id="421" name="Google Shape;421;g7a7b762d39_24_0"/>
          <p:cNvSpPr txBox="1">
            <a:spLocks noGrp="1"/>
          </p:cNvSpPr>
          <p:nvPr>
            <p:ph type="body" idx="4"/>
          </p:nvPr>
        </p:nvSpPr>
        <p:spPr>
          <a:xfrm>
            <a:off x="8945599" y="3307319"/>
            <a:ext cx="2297100" cy="2627100"/>
          </a:xfrm>
          <a:prstGeom prst="rect">
            <a:avLst/>
          </a:prstGeom>
          <a:noFill/>
          <a:ln>
            <a:noFill/>
          </a:ln>
        </p:spPr>
        <p:txBody>
          <a:bodyPr spcFirstLastPara="1" wrap="square" lIns="91425" tIns="45700" rIns="91425" bIns="45700" anchor="t" anchorCtr="0">
            <a:noAutofit/>
          </a:bodyPr>
          <a:lstStyle/>
          <a:p>
            <a:pPr marL="0" lvl="0" indent="0" algn="l" rtl="0">
              <a:lnSpc>
                <a:spcPct val="80000"/>
              </a:lnSpc>
              <a:spcBef>
                <a:spcPts val="0"/>
              </a:spcBef>
              <a:spcAft>
                <a:spcPts val="0"/>
              </a:spcAft>
              <a:buClr>
                <a:srgbClr val="000000"/>
              </a:buClr>
              <a:buSzPts val="1200"/>
              <a:buNone/>
            </a:pPr>
            <a:r>
              <a:rPr lang="en-US" sz="1200" b="1">
                <a:solidFill>
                  <a:srgbClr val="000000"/>
                </a:solidFill>
                <a:latin typeface="Lato"/>
                <a:ea typeface="Lato"/>
                <a:cs typeface="Lato"/>
                <a:sym typeface="Lato"/>
              </a:rPr>
              <a:t>Calculate sentiment score based on the whole review</a:t>
            </a:r>
            <a:endParaRPr>
              <a:latin typeface="Lato"/>
              <a:ea typeface="Lato"/>
              <a:cs typeface="Lato"/>
              <a:sym typeface="Lato"/>
            </a:endParaRPr>
          </a:p>
          <a:p>
            <a:pPr marL="0" lvl="0" indent="0" algn="l" rtl="0">
              <a:lnSpc>
                <a:spcPct val="80000"/>
              </a:lnSpc>
              <a:spcBef>
                <a:spcPts val="600"/>
              </a:spcBef>
              <a:spcAft>
                <a:spcPts val="0"/>
              </a:spcAft>
              <a:buClr>
                <a:schemeClr val="dk2"/>
              </a:buClr>
              <a:buSzPts val="1200"/>
              <a:buNone/>
            </a:pPr>
            <a:endParaRPr sz="1200" b="1">
              <a:solidFill>
                <a:srgbClr val="000000"/>
              </a:solidFill>
              <a:latin typeface="Lato"/>
              <a:ea typeface="Lato"/>
              <a:cs typeface="Lato"/>
              <a:sym typeface="Lato"/>
            </a:endParaRPr>
          </a:p>
          <a:p>
            <a:pPr marL="0" lvl="0" indent="0" algn="l" rtl="0">
              <a:lnSpc>
                <a:spcPct val="80000"/>
              </a:lnSpc>
              <a:spcBef>
                <a:spcPts val="600"/>
              </a:spcBef>
              <a:spcAft>
                <a:spcPts val="0"/>
              </a:spcAft>
              <a:buClr>
                <a:srgbClr val="000000"/>
              </a:buClr>
              <a:buSzPts val="1200"/>
              <a:buNone/>
            </a:pPr>
            <a:r>
              <a:rPr lang="en-US" sz="1200" b="1">
                <a:solidFill>
                  <a:srgbClr val="000000"/>
                </a:solidFill>
                <a:latin typeface="Lato"/>
                <a:ea typeface="Lato"/>
                <a:cs typeface="Lato"/>
                <a:sym typeface="Lato"/>
              </a:rPr>
              <a:t>Returns sentiment dictionary</a:t>
            </a:r>
            <a:endParaRPr sz="1200" b="1">
              <a:solidFill>
                <a:srgbClr val="000000"/>
              </a:solidFill>
              <a:latin typeface="Lato"/>
              <a:ea typeface="Lato"/>
              <a:cs typeface="Lato"/>
              <a:sym typeface="Lato"/>
            </a:endParaRPr>
          </a:p>
          <a:p>
            <a:pPr marL="0" lvl="0" indent="0" algn="l" rtl="0">
              <a:lnSpc>
                <a:spcPct val="80000"/>
              </a:lnSpc>
              <a:spcBef>
                <a:spcPts val="600"/>
              </a:spcBef>
              <a:spcAft>
                <a:spcPts val="0"/>
              </a:spcAft>
              <a:buClr>
                <a:srgbClr val="000000"/>
              </a:buClr>
              <a:buSzPts val="1200"/>
              <a:buNone/>
            </a:pPr>
            <a:r>
              <a:rPr lang="en-US" sz="1200" b="1">
                <a:solidFill>
                  <a:srgbClr val="000000"/>
                </a:solidFill>
                <a:latin typeface="Lato"/>
                <a:ea typeface="Lato"/>
                <a:cs typeface="Lato"/>
                <a:sym typeface="Lato"/>
              </a:rPr>
              <a:t>(pos, neu, neg, compound)</a:t>
            </a:r>
            <a:endParaRPr sz="1200" b="1">
              <a:solidFill>
                <a:srgbClr val="000000"/>
              </a:solidFill>
              <a:latin typeface="Lato"/>
              <a:ea typeface="Lato"/>
              <a:cs typeface="Lato"/>
              <a:sym typeface="Lato"/>
            </a:endParaRPr>
          </a:p>
          <a:p>
            <a:pPr marL="0" lvl="0" indent="0" algn="l" rtl="0">
              <a:lnSpc>
                <a:spcPct val="80000"/>
              </a:lnSpc>
              <a:spcBef>
                <a:spcPts val="600"/>
              </a:spcBef>
              <a:spcAft>
                <a:spcPts val="0"/>
              </a:spcAft>
              <a:buClr>
                <a:schemeClr val="dk2"/>
              </a:buClr>
              <a:buSzPts val="1200"/>
              <a:buNone/>
            </a:pPr>
            <a:endParaRPr sz="1200" b="1">
              <a:solidFill>
                <a:srgbClr val="000000"/>
              </a:solidFill>
              <a:latin typeface="Lato"/>
              <a:ea typeface="Lato"/>
              <a:cs typeface="Lato"/>
              <a:sym typeface="Lato"/>
            </a:endParaRPr>
          </a:p>
          <a:p>
            <a:pPr marL="0" lvl="0" indent="0" algn="l" rtl="0">
              <a:lnSpc>
                <a:spcPct val="80000"/>
              </a:lnSpc>
              <a:spcBef>
                <a:spcPts val="600"/>
              </a:spcBef>
              <a:spcAft>
                <a:spcPts val="0"/>
              </a:spcAft>
              <a:buClr>
                <a:srgbClr val="000000"/>
              </a:buClr>
              <a:buSzPts val="1200"/>
              <a:buNone/>
            </a:pPr>
            <a:r>
              <a:rPr lang="en-US" sz="1200" b="1">
                <a:solidFill>
                  <a:srgbClr val="000000"/>
                </a:solidFill>
                <a:latin typeface="Lato"/>
                <a:ea typeface="Lato"/>
                <a:cs typeface="Lato"/>
                <a:sym typeface="Lato"/>
              </a:rPr>
              <a:t>Range from -1 (most negative) to 1 (most positive)  </a:t>
            </a:r>
            <a:endParaRPr>
              <a:latin typeface="Lato"/>
              <a:ea typeface="Lato"/>
              <a:cs typeface="Lato"/>
              <a:sym typeface="Lato"/>
            </a:endParaRPr>
          </a:p>
        </p:txBody>
      </p:sp>
      <p:pic>
        <p:nvPicPr>
          <p:cNvPr id="422" name="Google Shape;422;g7a7b762d39_24_0" descr="Ethernet"/>
          <p:cNvPicPr preferRelativeResize="0"/>
          <p:nvPr/>
        </p:nvPicPr>
        <p:blipFill rotWithShape="1">
          <a:blip r:embed="rId3">
            <a:alphaModFix/>
          </a:blip>
          <a:srcRect/>
          <a:stretch/>
        </p:blipFill>
        <p:spPr>
          <a:xfrm>
            <a:off x="1463121" y="1965960"/>
            <a:ext cx="502920" cy="502920"/>
          </a:xfrm>
          <a:prstGeom prst="rect">
            <a:avLst/>
          </a:prstGeom>
          <a:noFill/>
          <a:ln>
            <a:noFill/>
          </a:ln>
        </p:spPr>
      </p:pic>
      <p:sp>
        <p:nvSpPr>
          <p:cNvPr id="423" name="Google Shape;423;g7a7b762d39_24_0"/>
          <p:cNvSpPr txBox="1"/>
          <p:nvPr/>
        </p:nvSpPr>
        <p:spPr>
          <a:xfrm>
            <a:off x="566025" y="3330221"/>
            <a:ext cx="2297100" cy="2718900"/>
          </a:xfrm>
          <a:prstGeom prst="rect">
            <a:avLst/>
          </a:prstGeom>
          <a:noFill/>
          <a:ln>
            <a:noFill/>
          </a:ln>
        </p:spPr>
        <p:txBody>
          <a:bodyPr spcFirstLastPara="1" wrap="square" lIns="91425" tIns="45700" rIns="91425" bIns="45700" anchor="t" anchorCtr="0">
            <a:noAutofit/>
          </a:bodyPr>
          <a:lstStyle/>
          <a:p>
            <a:pPr marL="0" marR="0" lvl="0" indent="0" algn="l" rtl="0">
              <a:lnSpc>
                <a:spcPct val="80000"/>
              </a:lnSpc>
              <a:spcBef>
                <a:spcPts val="0"/>
              </a:spcBef>
              <a:spcAft>
                <a:spcPts val="0"/>
              </a:spcAft>
              <a:buClr>
                <a:srgbClr val="000000"/>
              </a:buClr>
              <a:buSzPts val="1240"/>
              <a:buFont typeface="Arial"/>
              <a:buNone/>
            </a:pPr>
            <a:r>
              <a:rPr lang="en-US" sz="1240" b="1" i="0" u="none" strike="noStrike" cap="none">
                <a:solidFill>
                  <a:srgbClr val="000000"/>
                </a:solidFill>
                <a:latin typeface="Lato"/>
                <a:ea typeface="Lato"/>
                <a:cs typeface="Lato"/>
                <a:sym typeface="Lato"/>
              </a:rPr>
              <a:t>Calculate full review based on all the words </a:t>
            </a:r>
            <a:endParaRPr sz="1400" i="0" u="none" strike="noStrike" cap="none">
              <a:solidFill>
                <a:srgbClr val="000000"/>
              </a:solidFill>
              <a:latin typeface="Lato"/>
              <a:ea typeface="Lato"/>
              <a:cs typeface="Lato"/>
              <a:sym typeface="Lato"/>
            </a:endParaRPr>
          </a:p>
          <a:p>
            <a:pPr marL="0" marR="0" lvl="0" indent="0" algn="l" rtl="0">
              <a:lnSpc>
                <a:spcPct val="80000"/>
              </a:lnSpc>
              <a:spcBef>
                <a:spcPts val="600"/>
              </a:spcBef>
              <a:spcAft>
                <a:spcPts val="0"/>
              </a:spcAft>
              <a:buClr>
                <a:schemeClr val="dk2"/>
              </a:buClr>
              <a:buSzPts val="1240"/>
              <a:buFont typeface="Arial"/>
              <a:buNone/>
            </a:pPr>
            <a:endParaRPr sz="1240" b="1" i="0" u="none" strike="noStrike" cap="none">
              <a:solidFill>
                <a:srgbClr val="000000"/>
              </a:solidFill>
              <a:latin typeface="Lato"/>
              <a:ea typeface="Lato"/>
              <a:cs typeface="Lato"/>
              <a:sym typeface="Lato"/>
            </a:endParaRPr>
          </a:p>
          <a:p>
            <a:pPr marL="0" marR="0" lvl="0" indent="0" algn="l" rtl="0">
              <a:lnSpc>
                <a:spcPct val="80000"/>
              </a:lnSpc>
              <a:spcBef>
                <a:spcPts val="600"/>
              </a:spcBef>
              <a:spcAft>
                <a:spcPts val="0"/>
              </a:spcAft>
              <a:buClr>
                <a:srgbClr val="000000"/>
              </a:buClr>
              <a:buSzPts val="1240"/>
              <a:buFont typeface="Arial"/>
              <a:buNone/>
            </a:pPr>
            <a:r>
              <a:rPr lang="en-US" sz="1240" b="1" i="0" u="none" strike="noStrike" cap="none">
                <a:solidFill>
                  <a:srgbClr val="000000"/>
                </a:solidFill>
                <a:latin typeface="Lato"/>
                <a:ea typeface="Lato"/>
                <a:cs typeface="Lato"/>
                <a:sym typeface="Lato"/>
              </a:rPr>
              <a:t>Returns polarity and subjectivity </a:t>
            </a:r>
            <a:endParaRPr sz="1400" i="0" u="none" strike="noStrike" cap="none">
              <a:solidFill>
                <a:srgbClr val="000000"/>
              </a:solidFill>
              <a:latin typeface="Lato"/>
              <a:ea typeface="Lato"/>
              <a:cs typeface="Lato"/>
              <a:sym typeface="Lato"/>
            </a:endParaRPr>
          </a:p>
          <a:p>
            <a:pPr marL="0" marR="0" lvl="0" indent="0" algn="l" rtl="0">
              <a:lnSpc>
                <a:spcPct val="80000"/>
              </a:lnSpc>
              <a:spcBef>
                <a:spcPts val="600"/>
              </a:spcBef>
              <a:spcAft>
                <a:spcPts val="0"/>
              </a:spcAft>
              <a:buClr>
                <a:schemeClr val="dk2"/>
              </a:buClr>
              <a:buSzPts val="1240"/>
              <a:buFont typeface="Arial"/>
              <a:buNone/>
            </a:pPr>
            <a:endParaRPr sz="1240" b="1" i="0" u="none" strike="noStrike" cap="none">
              <a:solidFill>
                <a:srgbClr val="000000"/>
              </a:solidFill>
              <a:latin typeface="Lato"/>
              <a:ea typeface="Lato"/>
              <a:cs typeface="Lato"/>
              <a:sym typeface="Lato"/>
            </a:endParaRPr>
          </a:p>
          <a:p>
            <a:pPr marL="0" marR="0" lvl="0" indent="0" algn="l" rtl="0">
              <a:lnSpc>
                <a:spcPct val="80000"/>
              </a:lnSpc>
              <a:spcBef>
                <a:spcPts val="600"/>
              </a:spcBef>
              <a:spcAft>
                <a:spcPts val="0"/>
              </a:spcAft>
              <a:buClr>
                <a:srgbClr val="000000"/>
              </a:buClr>
              <a:buSzPts val="1240"/>
              <a:buFont typeface="Arial"/>
              <a:buNone/>
            </a:pPr>
            <a:r>
              <a:rPr lang="en-US" sz="1240" b="1" i="0" u="none" strike="noStrike" cap="none">
                <a:solidFill>
                  <a:srgbClr val="000000"/>
                </a:solidFill>
                <a:latin typeface="Lato"/>
                <a:ea typeface="Lato"/>
                <a:cs typeface="Lato"/>
                <a:sym typeface="Lato"/>
              </a:rPr>
              <a:t>Polarity ranges from -1 (most negative) to 1 (most positive)</a:t>
            </a:r>
            <a:endParaRPr sz="1400" i="0" u="none" strike="noStrike" cap="none">
              <a:solidFill>
                <a:srgbClr val="000000"/>
              </a:solidFill>
              <a:latin typeface="Lato"/>
              <a:ea typeface="Lato"/>
              <a:cs typeface="Lato"/>
              <a:sym typeface="Lato"/>
            </a:endParaRPr>
          </a:p>
          <a:p>
            <a:pPr marL="0" marR="0" lvl="0" indent="0" algn="l" rtl="0">
              <a:lnSpc>
                <a:spcPct val="80000"/>
              </a:lnSpc>
              <a:spcBef>
                <a:spcPts val="600"/>
              </a:spcBef>
              <a:spcAft>
                <a:spcPts val="0"/>
              </a:spcAft>
              <a:buClr>
                <a:schemeClr val="dk2"/>
              </a:buClr>
              <a:buSzPts val="1240"/>
              <a:buFont typeface="Arial"/>
              <a:buNone/>
            </a:pPr>
            <a:endParaRPr sz="1240" b="1" i="0" u="none" strike="noStrike" cap="none">
              <a:solidFill>
                <a:srgbClr val="000000"/>
              </a:solidFill>
              <a:latin typeface="Lato"/>
              <a:ea typeface="Lato"/>
              <a:cs typeface="Lato"/>
              <a:sym typeface="Lato"/>
            </a:endParaRPr>
          </a:p>
          <a:p>
            <a:pPr marL="0" marR="0" lvl="0" indent="0" algn="l" rtl="0">
              <a:lnSpc>
                <a:spcPct val="80000"/>
              </a:lnSpc>
              <a:spcBef>
                <a:spcPts val="600"/>
              </a:spcBef>
              <a:spcAft>
                <a:spcPts val="0"/>
              </a:spcAft>
              <a:buClr>
                <a:srgbClr val="000000"/>
              </a:buClr>
              <a:buSzPts val="1240"/>
              <a:buFont typeface="Arial"/>
              <a:buNone/>
            </a:pPr>
            <a:r>
              <a:rPr lang="en-US" sz="1240" b="1" i="0" u="none" strike="noStrike" cap="none">
                <a:solidFill>
                  <a:srgbClr val="000000"/>
                </a:solidFill>
                <a:latin typeface="Lato"/>
                <a:ea typeface="Lato"/>
                <a:cs typeface="Lato"/>
                <a:sym typeface="Lato"/>
              </a:rPr>
              <a:t>Subjectivity ranges from 0 (least subjective) to 1 (most subjective) </a:t>
            </a:r>
            <a:endParaRPr sz="1400" i="0" u="none" strike="noStrike" cap="none">
              <a:solidFill>
                <a:srgbClr val="000000"/>
              </a:solidFill>
              <a:latin typeface="Lato"/>
              <a:ea typeface="Lato"/>
              <a:cs typeface="Lato"/>
              <a:sym typeface="Lato"/>
            </a:endParaRPr>
          </a:p>
          <a:p>
            <a:pPr marL="0" marR="0" lvl="0" indent="0" algn="l" rtl="0">
              <a:lnSpc>
                <a:spcPct val="80000"/>
              </a:lnSpc>
              <a:spcBef>
                <a:spcPts val="600"/>
              </a:spcBef>
              <a:spcAft>
                <a:spcPts val="0"/>
              </a:spcAft>
              <a:buClr>
                <a:schemeClr val="dk2"/>
              </a:buClr>
              <a:buSzPts val="1240"/>
              <a:buFont typeface="Arial"/>
              <a:buNone/>
            </a:pPr>
            <a:endParaRPr sz="1240" b="1" i="0" u="none" strike="noStrike" cap="none">
              <a:solidFill>
                <a:srgbClr val="000000"/>
              </a:solidFill>
              <a:latin typeface="Lato"/>
              <a:ea typeface="Lato"/>
              <a:cs typeface="Lato"/>
              <a:sym typeface="Lato"/>
            </a:endParaRPr>
          </a:p>
        </p:txBody>
      </p:sp>
      <p:sp>
        <p:nvSpPr>
          <p:cNvPr id="424" name="Google Shape;424;g7a7b762d39_24_0"/>
          <p:cNvSpPr/>
          <p:nvPr/>
        </p:nvSpPr>
        <p:spPr>
          <a:xfrm>
            <a:off x="10989425" y="5895475"/>
            <a:ext cx="502800" cy="5028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25" name="Google Shape;425;g7a7b762d39_24_0"/>
          <p:cNvPicPr preferRelativeResize="0"/>
          <p:nvPr/>
        </p:nvPicPr>
        <p:blipFill>
          <a:blip r:embed="rId4">
            <a:alphaModFix/>
          </a:blip>
          <a:stretch>
            <a:fillRect/>
          </a:stretch>
        </p:blipFill>
        <p:spPr>
          <a:xfrm>
            <a:off x="3755750" y="1912700"/>
            <a:ext cx="4680501" cy="3000274"/>
          </a:xfrm>
          <a:prstGeom prst="rect">
            <a:avLst/>
          </a:prstGeom>
          <a:noFill/>
          <a:ln>
            <a:noFill/>
          </a:ln>
        </p:spPr>
      </p:pic>
      <p:sp>
        <p:nvSpPr>
          <p:cNvPr id="426" name="Google Shape;426;g7a7b762d39_24_0"/>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4400"/>
              <a:buFont typeface="Calibri"/>
              <a:buNone/>
            </a:pPr>
            <a:r>
              <a:rPr lang="en-US" b="1">
                <a:solidFill>
                  <a:srgbClr val="990000"/>
                </a:solidFill>
              </a:rPr>
              <a:t>NLTK PACKAGES</a:t>
            </a:r>
            <a:r>
              <a:rPr lang="en-US" sz="4400" b="1">
                <a:solidFill>
                  <a:srgbClr val="000000"/>
                </a:solidFill>
                <a:latin typeface="Calibri"/>
                <a:ea typeface="Calibri"/>
                <a:cs typeface="Calibri"/>
                <a:sym typeface="Calibri"/>
              </a:rPr>
              <a:t> </a:t>
            </a:r>
            <a:endParaRPr sz="4400" b="1">
              <a:solidFill>
                <a:srgbClr val="000000"/>
              </a:solidFill>
              <a:latin typeface="Calibri"/>
              <a:ea typeface="Calibri"/>
              <a:cs typeface="Calibri"/>
              <a:sym typeface="Calibri"/>
            </a:endParaRPr>
          </a:p>
        </p:txBody>
      </p:sp>
      <p:sp>
        <p:nvSpPr>
          <p:cNvPr id="427" name="Google Shape;427;g7a7b762d39_24_0"/>
          <p:cNvSpPr/>
          <p:nvPr/>
        </p:nvSpPr>
        <p:spPr>
          <a:xfrm>
            <a:off x="3676950" y="1462775"/>
            <a:ext cx="4759200" cy="22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28" name="Google Shape;428;g7a7b762d39_24_0"/>
          <p:cNvPicPr preferRelativeResize="0"/>
          <p:nvPr/>
        </p:nvPicPr>
        <p:blipFill>
          <a:blip r:embed="rId5">
            <a:alphaModFix/>
          </a:blip>
          <a:stretch>
            <a:fillRect/>
          </a:stretch>
        </p:blipFill>
        <p:spPr>
          <a:xfrm>
            <a:off x="9842748" y="1965960"/>
            <a:ext cx="502801" cy="525812"/>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33"/>
        <p:cNvGrpSpPr/>
        <p:nvPr/>
      </p:nvGrpSpPr>
      <p:grpSpPr>
        <a:xfrm>
          <a:off x="0" y="0"/>
          <a:ext cx="0" cy="0"/>
          <a:chOff x="0" y="0"/>
          <a:chExt cx="0" cy="0"/>
        </a:xfrm>
      </p:grpSpPr>
      <p:sp>
        <p:nvSpPr>
          <p:cNvPr id="434" name="Google Shape;434;g7a7b762d39_3_101"/>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US" b="1"/>
              <a:t>RATING POLARITY </a:t>
            </a:r>
            <a:endParaRPr b="1"/>
          </a:p>
        </p:txBody>
      </p:sp>
      <p:pic>
        <p:nvPicPr>
          <p:cNvPr id="435" name="Google Shape;435;g7a7b762d39_3_101"/>
          <p:cNvPicPr preferRelativeResize="0"/>
          <p:nvPr/>
        </p:nvPicPr>
        <p:blipFill rotWithShape="1">
          <a:blip r:embed="rId3">
            <a:alphaModFix/>
          </a:blip>
          <a:srcRect/>
          <a:stretch/>
        </p:blipFill>
        <p:spPr>
          <a:xfrm>
            <a:off x="255296" y="2805834"/>
            <a:ext cx="5892087" cy="3438098"/>
          </a:xfrm>
          <a:prstGeom prst="rect">
            <a:avLst/>
          </a:prstGeom>
          <a:noFill/>
          <a:ln>
            <a:noFill/>
          </a:ln>
        </p:spPr>
      </p:pic>
      <p:pic>
        <p:nvPicPr>
          <p:cNvPr id="436" name="Google Shape;436;g7a7b762d39_3_101"/>
          <p:cNvPicPr preferRelativeResize="0"/>
          <p:nvPr/>
        </p:nvPicPr>
        <p:blipFill>
          <a:blip r:embed="rId4">
            <a:alphaModFix/>
          </a:blip>
          <a:stretch>
            <a:fillRect/>
          </a:stretch>
        </p:blipFill>
        <p:spPr>
          <a:xfrm>
            <a:off x="6248983" y="2792589"/>
            <a:ext cx="5739817" cy="3451332"/>
          </a:xfrm>
          <a:prstGeom prst="rect">
            <a:avLst/>
          </a:prstGeom>
          <a:noFill/>
          <a:ln>
            <a:noFill/>
          </a:ln>
        </p:spPr>
      </p:pic>
      <p:sp>
        <p:nvSpPr>
          <p:cNvPr id="437" name="Google Shape;437;g7a7b762d39_3_101"/>
          <p:cNvSpPr txBox="1">
            <a:spLocks noGrp="1"/>
          </p:cNvSpPr>
          <p:nvPr>
            <p:ph type="body" idx="1"/>
          </p:nvPr>
        </p:nvSpPr>
        <p:spPr>
          <a:xfrm>
            <a:off x="838200" y="1856450"/>
            <a:ext cx="5183100" cy="4995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2100"/>
              </a:spcAft>
              <a:buClr>
                <a:schemeClr val="dk1"/>
              </a:buClr>
              <a:buSzPts val="1100"/>
              <a:buNone/>
            </a:pPr>
            <a:r>
              <a:rPr lang="en-US" sz="3000" b="1">
                <a:latin typeface="Lato"/>
                <a:ea typeface="Lato"/>
                <a:cs typeface="Lato"/>
                <a:sym typeface="Lato"/>
              </a:rPr>
              <a:t>The Buffet at Bellagio</a:t>
            </a:r>
            <a:endParaRPr b="1">
              <a:latin typeface="Lato"/>
              <a:ea typeface="Lato"/>
              <a:cs typeface="Lato"/>
              <a:sym typeface="Lato"/>
            </a:endParaRPr>
          </a:p>
        </p:txBody>
      </p:sp>
      <p:sp>
        <p:nvSpPr>
          <p:cNvPr id="438" name="Google Shape;438;g7a7b762d39_3_101"/>
          <p:cNvSpPr txBox="1">
            <a:spLocks noGrp="1"/>
          </p:cNvSpPr>
          <p:nvPr>
            <p:ph type="body" idx="4294967295"/>
          </p:nvPr>
        </p:nvSpPr>
        <p:spPr>
          <a:xfrm>
            <a:off x="6401375" y="1764792"/>
            <a:ext cx="5605800" cy="682800"/>
          </a:xfrm>
          <a:prstGeom prst="rect">
            <a:avLst/>
          </a:prstGeom>
        </p:spPr>
        <p:txBody>
          <a:bodyPr spcFirstLastPara="1" wrap="square" lIns="121900" tIns="121900" rIns="121900" bIns="121900" anchor="t" anchorCtr="0">
            <a:noAutofit/>
          </a:bodyPr>
          <a:lstStyle/>
          <a:p>
            <a:pPr marL="0" lvl="0" indent="0" algn="ctr" rtl="0">
              <a:spcBef>
                <a:spcPts val="0"/>
              </a:spcBef>
              <a:spcAft>
                <a:spcPts val="2100"/>
              </a:spcAft>
              <a:buNone/>
            </a:pPr>
            <a:r>
              <a:rPr lang="en-US" sz="3000" b="1">
                <a:latin typeface="Lato"/>
                <a:ea typeface="Lato"/>
                <a:cs typeface="Lato"/>
                <a:sym typeface="Lato"/>
              </a:rPr>
              <a:t>Guy Fieri's Vegas Kitchen &amp; Bar </a:t>
            </a:r>
            <a:endParaRPr sz="3000" b="1">
              <a:latin typeface="Lato"/>
              <a:ea typeface="Lato"/>
              <a:cs typeface="Lato"/>
              <a:sym typeface="Lato"/>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sp>
        <p:nvSpPr>
          <p:cNvPr id="444" name="Google Shape;444;g7a7dededb3_1_14"/>
          <p:cNvSpPr txBox="1">
            <a:spLocks noGrp="1"/>
          </p:cNvSpPr>
          <p:nvPr>
            <p:ph type="title"/>
          </p:nvPr>
        </p:nvSpPr>
        <p:spPr>
          <a:xfrm>
            <a:off x="838200" y="212725"/>
            <a:ext cx="10515600" cy="1325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US" b="1"/>
              <a:t>RATING SUBJECTIVITY</a:t>
            </a:r>
            <a:endParaRPr b="1"/>
          </a:p>
        </p:txBody>
      </p:sp>
      <p:pic>
        <p:nvPicPr>
          <p:cNvPr id="445" name="Google Shape;445;g7a7dededb3_1_14"/>
          <p:cNvPicPr preferRelativeResize="0"/>
          <p:nvPr/>
        </p:nvPicPr>
        <p:blipFill rotWithShape="1">
          <a:blip r:embed="rId3">
            <a:alphaModFix/>
          </a:blip>
          <a:srcRect/>
          <a:stretch/>
        </p:blipFill>
        <p:spPr>
          <a:xfrm>
            <a:off x="1111072" y="2344377"/>
            <a:ext cx="4180538" cy="4211637"/>
          </a:xfrm>
          <a:prstGeom prst="rect">
            <a:avLst/>
          </a:prstGeom>
          <a:noFill/>
          <a:ln>
            <a:noFill/>
          </a:ln>
        </p:spPr>
      </p:pic>
      <p:pic>
        <p:nvPicPr>
          <p:cNvPr id="446" name="Google Shape;446;g7a7dededb3_1_14"/>
          <p:cNvPicPr preferRelativeResize="0"/>
          <p:nvPr/>
        </p:nvPicPr>
        <p:blipFill>
          <a:blip r:embed="rId4">
            <a:alphaModFix/>
          </a:blip>
          <a:stretch>
            <a:fillRect/>
          </a:stretch>
        </p:blipFill>
        <p:spPr>
          <a:xfrm>
            <a:off x="7070735" y="2430900"/>
            <a:ext cx="3952875" cy="4038600"/>
          </a:xfrm>
          <a:prstGeom prst="rect">
            <a:avLst/>
          </a:prstGeom>
          <a:noFill/>
          <a:ln>
            <a:noFill/>
          </a:ln>
        </p:spPr>
      </p:pic>
      <p:sp>
        <p:nvSpPr>
          <p:cNvPr id="447" name="Google Shape;447;g7a7dededb3_1_14"/>
          <p:cNvSpPr txBox="1">
            <a:spLocks noGrp="1"/>
          </p:cNvSpPr>
          <p:nvPr>
            <p:ph type="body" idx="1"/>
          </p:nvPr>
        </p:nvSpPr>
        <p:spPr>
          <a:xfrm>
            <a:off x="838200" y="1856450"/>
            <a:ext cx="5183100" cy="4995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2100"/>
              </a:spcAft>
              <a:buClr>
                <a:schemeClr val="dk1"/>
              </a:buClr>
              <a:buSzPts val="1100"/>
              <a:buNone/>
            </a:pPr>
            <a:r>
              <a:rPr lang="en-US" sz="3000" b="1">
                <a:latin typeface="Lato"/>
                <a:ea typeface="Lato"/>
                <a:cs typeface="Lato"/>
                <a:sym typeface="Lato"/>
              </a:rPr>
              <a:t>The Buffet at Bellagio</a:t>
            </a:r>
            <a:endParaRPr b="1">
              <a:latin typeface="Lato"/>
              <a:ea typeface="Lato"/>
              <a:cs typeface="Lato"/>
              <a:sym typeface="Lato"/>
            </a:endParaRPr>
          </a:p>
        </p:txBody>
      </p:sp>
      <p:sp>
        <p:nvSpPr>
          <p:cNvPr id="448" name="Google Shape;448;g7a7dededb3_1_14"/>
          <p:cNvSpPr txBox="1">
            <a:spLocks noGrp="1"/>
          </p:cNvSpPr>
          <p:nvPr>
            <p:ph type="body" idx="4294967295"/>
          </p:nvPr>
        </p:nvSpPr>
        <p:spPr>
          <a:xfrm>
            <a:off x="6401375" y="1764792"/>
            <a:ext cx="5605800" cy="682800"/>
          </a:xfrm>
          <a:prstGeom prst="rect">
            <a:avLst/>
          </a:prstGeom>
        </p:spPr>
        <p:txBody>
          <a:bodyPr spcFirstLastPara="1" wrap="square" lIns="121900" tIns="121900" rIns="121900" bIns="121900" anchor="t" anchorCtr="0">
            <a:noAutofit/>
          </a:bodyPr>
          <a:lstStyle/>
          <a:p>
            <a:pPr marL="0" lvl="0" indent="0" algn="ctr" rtl="0">
              <a:spcBef>
                <a:spcPts val="0"/>
              </a:spcBef>
              <a:spcAft>
                <a:spcPts val="2100"/>
              </a:spcAft>
              <a:buNone/>
            </a:pPr>
            <a:r>
              <a:rPr lang="en-US" sz="3000" b="1">
                <a:latin typeface="Lato"/>
                <a:ea typeface="Lato"/>
                <a:cs typeface="Lato"/>
                <a:sym typeface="Lato"/>
              </a:rPr>
              <a:t>Guy Fieri's Vegas Kitchen &amp; Bar </a:t>
            </a:r>
            <a:endParaRPr sz="3000" b="1">
              <a:latin typeface="Lato"/>
              <a:ea typeface="Lato"/>
              <a:cs typeface="Lato"/>
              <a:sym typeface="Lato"/>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282"/>
        <p:cNvGrpSpPr/>
        <p:nvPr/>
      </p:nvGrpSpPr>
      <p:grpSpPr>
        <a:xfrm>
          <a:off x="0" y="0"/>
          <a:ext cx="0" cy="0"/>
          <a:chOff x="0" y="0"/>
          <a:chExt cx="0" cy="0"/>
        </a:xfrm>
      </p:grpSpPr>
      <p:sp>
        <p:nvSpPr>
          <p:cNvPr id="283" name="Google Shape;283;p2"/>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4400"/>
              <a:buFont typeface="Times New Roman"/>
              <a:buNone/>
            </a:pPr>
            <a:r>
              <a:rPr lang="en-US"/>
              <a:t>CONTENT</a:t>
            </a:r>
            <a:endParaRPr/>
          </a:p>
        </p:txBody>
      </p:sp>
      <p:sp>
        <p:nvSpPr>
          <p:cNvPr id="284" name="Google Shape;284;p2"/>
          <p:cNvSpPr txBox="1">
            <a:spLocks noGrp="1"/>
          </p:cNvSpPr>
          <p:nvPr>
            <p:ph type="title"/>
          </p:nvPr>
        </p:nvSpPr>
        <p:spPr>
          <a:xfrm>
            <a:off x="1371600" y="1473025"/>
            <a:ext cx="10515600" cy="4646400"/>
          </a:xfrm>
          <a:prstGeom prst="rect">
            <a:avLst/>
          </a:prstGeom>
          <a:noFill/>
          <a:ln>
            <a:noFill/>
          </a:ln>
        </p:spPr>
        <p:txBody>
          <a:bodyPr spcFirstLastPara="1" wrap="square" lIns="91425" tIns="45700" rIns="91425" bIns="45700" anchor="ctr" anchorCtr="0">
            <a:noAutofit/>
          </a:bodyPr>
          <a:lstStyle/>
          <a:p>
            <a:pPr marL="457200" lvl="0" indent="-419100" algn="l" rtl="0">
              <a:lnSpc>
                <a:spcPct val="150000"/>
              </a:lnSpc>
              <a:spcBef>
                <a:spcPts val="0"/>
              </a:spcBef>
              <a:spcAft>
                <a:spcPts val="0"/>
              </a:spcAft>
              <a:buSzPts val="3000"/>
              <a:buFont typeface="Lato"/>
              <a:buChar char="●"/>
            </a:pPr>
            <a:r>
              <a:rPr lang="en-US" sz="3000">
                <a:solidFill>
                  <a:srgbClr val="000000"/>
                </a:solidFill>
                <a:latin typeface="Lato"/>
                <a:ea typeface="Lato"/>
                <a:cs typeface="Lato"/>
                <a:sym typeface="Lato"/>
              </a:rPr>
              <a:t>About Yelp Data</a:t>
            </a:r>
            <a:endParaRPr sz="3000">
              <a:solidFill>
                <a:srgbClr val="000000"/>
              </a:solidFill>
              <a:latin typeface="Lato"/>
              <a:ea typeface="Lato"/>
              <a:cs typeface="Lato"/>
              <a:sym typeface="Lato"/>
            </a:endParaRPr>
          </a:p>
          <a:p>
            <a:pPr marL="457200" lvl="0" indent="-419100" algn="l" rtl="0">
              <a:lnSpc>
                <a:spcPct val="150000"/>
              </a:lnSpc>
              <a:spcBef>
                <a:spcPts val="0"/>
              </a:spcBef>
              <a:spcAft>
                <a:spcPts val="0"/>
              </a:spcAft>
              <a:buSzPts val="3000"/>
              <a:buFont typeface="Lato"/>
              <a:buChar char="●"/>
            </a:pPr>
            <a:r>
              <a:rPr lang="en-US" sz="3000">
                <a:solidFill>
                  <a:srgbClr val="000000"/>
                </a:solidFill>
                <a:latin typeface="Lato"/>
                <a:ea typeface="Lato"/>
                <a:cs typeface="Lato"/>
                <a:sym typeface="Lato"/>
              </a:rPr>
              <a:t>Exploratory Data Analysis</a:t>
            </a:r>
            <a:endParaRPr sz="3000">
              <a:latin typeface="Lato"/>
              <a:ea typeface="Lato"/>
              <a:cs typeface="Lato"/>
              <a:sym typeface="Lato"/>
            </a:endParaRPr>
          </a:p>
          <a:p>
            <a:pPr marL="457200" lvl="0" indent="-419100" algn="l" rtl="0">
              <a:lnSpc>
                <a:spcPct val="150000"/>
              </a:lnSpc>
              <a:spcBef>
                <a:spcPts val="0"/>
              </a:spcBef>
              <a:spcAft>
                <a:spcPts val="0"/>
              </a:spcAft>
              <a:buSzPts val="3000"/>
              <a:buFont typeface="Lato"/>
              <a:buChar char="●"/>
            </a:pPr>
            <a:r>
              <a:rPr lang="en-US" sz="3000">
                <a:solidFill>
                  <a:srgbClr val="000000"/>
                </a:solidFill>
                <a:latin typeface="Lato"/>
                <a:ea typeface="Lato"/>
                <a:cs typeface="Lato"/>
                <a:sym typeface="Lato"/>
              </a:rPr>
              <a:t>Sentiment Analysis</a:t>
            </a:r>
            <a:endParaRPr sz="3000">
              <a:latin typeface="Lato"/>
              <a:ea typeface="Lato"/>
              <a:cs typeface="Lato"/>
              <a:sym typeface="Lato"/>
            </a:endParaRPr>
          </a:p>
          <a:p>
            <a:pPr marL="1219200" lvl="1" indent="-698500" algn="l" rtl="0">
              <a:lnSpc>
                <a:spcPct val="115000"/>
              </a:lnSpc>
              <a:spcBef>
                <a:spcPts val="0"/>
              </a:spcBef>
              <a:spcAft>
                <a:spcPts val="0"/>
              </a:spcAft>
              <a:buClr>
                <a:srgbClr val="660000"/>
              </a:buClr>
              <a:buSzPts val="2600"/>
              <a:buFont typeface="Lato"/>
              <a:buChar char="○"/>
            </a:pPr>
            <a:r>
              <a:rPr lang="en-US" sz="2600">
                <a:latin typeface="Lato"/>
                <a:ea typeface="Lato"/>
                <a:cs typeface="Lato"/>
                <a:sym typeface="Lato"/>
              </a:rPr>
              <a:t>Packages: TextBlob and Vader </a:t>
            </a:r>
            <a:endParaRPr sz="2600">
              <a:latin typeface="Lato"/>
              <a:ea typeface="Lato"/>
              <a:cs typeface="Lato"/>
              <a:sym typeface="Lato"/>
            </a:endParaRPr>
          </a:p>
          <a:p>
            <a:pPr marL="1219200" lvl="1" indent="-698500" algn="l" rtl="0">
              <a:lnSpc>
                <a:spcPct val="150000"/>
              </a:lnSpc>
              <a:spcBef>
                <a:spcPts val="0"/>
              </a:spcBef>
              <a:spcAft>
                <a:spcPts val="0"/>
              </a:spcAft>
              <a:buClr>
                <a:srgbClr val="660000"/>
              </a:buClr>
              <a:buSzPts val="2600"/>
              <a:buFont typeface="Lato"/>
              <a:buChar char="○"/>
            </a:pPr>
            <a:r>
              <a:rPr lang="en-US" sz="2600">
                <a:latin typeface="Lato"/>
                <a:ea typeface="Lato"/>
                <a:cs typeface="Lato"/>
                <a:sym typeface="Lato"/>
              </a:rPr>
              <a:t>Models : Logistic Regression, </a:t>
            </a:r>
            <a:r>
              <a:rPr lang="en-US" sz="2600">
                <a:solidFill>
                  <a:srgbClr val="000000"/>
                </a:solidFill>
                <a:latin typeface="Lato"/>
                <a:ea typeface="Lato"/>
                <a:cs typeface="Lato"/>
                <a:sym typeface="Lato"/>
              </a:rPr>
              <a:t>Random Forest and SVM</a:t>
            </a:r>
            <a:endParaRPr sz="3000">
              <a:latin typeface="Lato"/>
              <a:ea typeface="Lato"/>
              <a:cs typeface="Lato"/>
              <a:sym typeface="Lato"/>
            </a:endParaRPr>
          </a:p>
          <a:p>
            <a:pPr marL="457200" lvl="0" indent="-419100" algn="l" rtl="0">
              <a:lnSpc>
                <a:spcPct val="150000"/>
              </a:lnSpc>
              <a:spcBef>
                <a:spcPts val="0"/>
              </a:spcBef>
              <a:spcAft>
                <a:spcPts val="0"/>
              </a:spcAft>
              <a:buSzPts val="3000"/>
              <a:buFont typeface="Lato"/>
              <a:buChar char="●"/>
            </a:pPr>
            <a:r>
              <a:rPr lang="en-US" sz="3000">
                <a:solidFill>
                  <a:srgbClr val="000000"/>
                </a:solidFill>
                <a:latin typeface="Lato"/>
                <a:ea typeface="Lato"/>
                <a:cs typeface="Lato"/>
                <a:sym typeface="Lato"/>
              </a:rPr>
              <a:t>Learnings</a:t>
            </a:r>
            <a:endParaRPr sz="2600">
              <a:solidFill>
                <a:srgbClr val="000000"/>
              </a:solidFill>
              <a:latin typeface="Lato"/>
              <a:ea typeface="Lato"/>
              <a:cs typeface="Lato"/>
              <a:sym typeface="Lato"/>
            </a:endParaRPr>
          </a:p>
          <a:p>
            <a:pPr marL="0" lvl="0" indent="0" algn="l" rtl="0">
              <a:lnSpc>
                <a:spcPct val="115000"/>
              </a:lnSpc>
              <a:spcBef>
                <a:spcPts val="0"/>
              </a:spcBef>
              <a:spcAft>
                <a:spcPts val="0"/>
              </a:spcAft>
              <a:buNone/>
            </a:pPr>
            <a:endParaRPr sz="2600">
              <a:solidFill>
                <a:srgbClr val="CC0000"/>
              </a:solidFill>
              <a:latin typeface="Lato"/>
              <a:ea typeface="Lato"/>
              <a:cs typeface="Lato"/>
              <a:sym typeface="Lato"/>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53"/>
        <p:cNvGrpSpPr/>
        <p:nvPr/>
      </p:nvGrpSpPr>
      <p:grpSpPr>
        <a:xfrm>
          <a:off x="0" y="0"/>
          <a:ext cx="0" cy="0"/>
          <a:chOff x="0" y="0"/>
          <a:chExt cx="0" cy="0"/>
        </a:xfrm>
      </p:grpSpPr>
      <p:sp>
        <p:nvSpPr>
          <p:cNvPr id="454" name="Google Shape;454;g7a7dededb3_1_26"/>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b="1"/>
              <a:t>TEXTBLOB POLARITY DISTRIBUTION  </a:t>
            </a:r>
            <a:endParaRPr sz="3600"/>
          </a:p>
        </p:txBody>
      </p:sp>
      <p:pic>
        <p:nvPicPr>
          <p:cNvPr id="455" name="Google Shape;455;g7a7dededb3_1_26"/>
          <p:cNvPicPr preferRelativeResize="0"/>
          <p:nvPr/>
        </p:nvPicPr>
        <p:blipFill rotWithShape="1">
          <a:blip r:embed="rId3">
            <a:alphaModFix/>
          </a:blip>
          <a:srcRect/>
          <a:stretch/>
        </p:blipFill>
        <p:spPr>
          <a:xfrm>
            <a:off x="147700" y="2683825"/>
            <a:ext cx="6186391" cy="3690200"/>
          </a:xfrm>
          <a:prstGeom prst="rect">
            <a:avLst/>
          </a:prstGeom>
          <a:noFill/>
          <a:ln>
            <a:noFill/>
          </a:ln>
        </p:spPr>
      </p:pic>
      <p:cxnSp>
        <p:nvCxnSpPr>
          <p:cNvPr id="456" name="Google Shape;456;g7a7dededb3_1_26"/>
          <p:cNvCxnSpPr/>
          <p:nvPr/>
        </p:nvCxnSpPr>
        <p:spPr>
          <a:xfrm rot="10800000">
            <a:off x="3374575" y="2963325"/>
            <a:ext cx="0" cy="3048000"/>
          </a:xfrm>
          <a:prstGeom prst="straightConnector1">
            <a:avLst/>
          </a:prstGeom>
          <a:noFill/>
          <a:ln w="38100" cap="flat" cmpd="sng">
            <a:solidFill>
              <a:srgbClr val="FF0000"/>
            </a:solidFill>
            <a:prstDash val="solid"/>
            <a:round/>
            <a:headEnd type="none" w="med" len="med"/>
            <a:tailEnd type="none" w="med" len="med"/>
          </a:ln>
        </p:spPr>
      </p:cxnSp>
      <p:pic>
        <p:nvPicPr>
          <p:cNvPr id="457" name="Google Shape;457;g7a7dededb3_1_26"/>
          <p:cNvPicPr preferRelativeResize="0"/>
          <p:nvPr/>
        </p:nvPicPr>
        <p:blipFill>
          <a:blip r:embed="rId4">
            <a:alphaModFix/>
          </a:blip>
          <a:stretch>
            <a:fillRect/>
          </a:stretch>
        </p:blipFill>
        <p:spPr>
          <a:xfrm>
            <a:off x="6172200" y="2642225"/>
            <a:ext cx="5835706" cy="3690200"/>
          </a:xfrm>
          <a:prstGeom prst="rect">
            <a:avLst/>
          </a:prstGeom>
          <a:noFill/>
          <a:ln>
            <a:noFill/>
          </a:ln>
        </p:spPr>
      </p:pic>
      <p:cxnSp>
        <p:nvCxnSpPr>
          <p:cNvPr id="458" name="Google Shape;458;g7a7dededb3_1_26"/>
          <p:cNvCxnSpPr/>
          <p:nvPr/>
        </p:nvCxnSpPr>
        <p:spPr>
          <a:xfrm rot="10800000">
            <a:off x="9252375" y="2897425"/>
            <a:ext cx="19500" cy="3072300"/>
          </a:xfrm>
          <a:prstGeom prst="straightConnector1">
            <a:avLst/>
          </a:prstGeom>
          <a:noFill/>
          <a:ln w="38100" cap="flat" cmpd="sng">
            <a:solidFill>
              <a:srgbClr val="FF0000"/>
            </a:solidFill>
            <a:prstDash val="solid"/>
            <a:round/>
            <a:headEnd type="none" w="med" len="med"/>
            <a:tailEnd type="none" w="med" len="med"/>
          </a:ln>
        </p:spPr>
      </p:cxnSp>
      <p:sp>
        <p:nvSpPr>
          <p:cNvPr id="459" name="Google Shape;459;g7a7dededb3_1_26"/>
          <p:cNvSpPr txBox="1">
            <a:spLocks noGrp="1"/>
          </p:cNvSpPr>
          <p:nvPr>
            <p:ph type="body" idx="1"/>
          </p:nvPr>
        </p:nvSpPr>
        <p:spPr>
          <a:xfrm>
            <a:off x="838200" y="1856450"/>
            <a:ext cx="5183100" cy="4995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2100"/>
              </a:spcAft>
              <a:buClr>
                <a:schemeClr val="dk1"/>
              </a:buClr>
              <a:buSzPts val="1100"/>
              <a:buNone/>
            </a:pPr>
            <a:r>
              <a:rPr lang="en-US" sz="3000" b="1">
                <a:latin typeface="Lato"/>
                <a:ea typeface="Lato"/>
                <a:cs typeface="Lato"/>
                <a:sym typeface="Lato"/>
              </a:rPr>
              <a:t>The Buffet at Bellagio</a:t>
            </a:r>
            <a:endParaRPr b="1">
              <a:latin typeface="Lato"/>
              <a:ea typeface="Lato"/>
              <a:cs typeface="Lato"/>
              <a:sym typeface="Lato"/>
            </a:endParaRPr>
          </a:p>
        </p:txBody>
      </p:sp>
      <p:sp>
        <p:nvSpPr>
          <p:cNvPr id="460" name="Google Shape;460;g7a7dededb3_1_26"/>
          <p:cNvSpPr txBox="1">
            <a:spLocks noGrp="1"/>
          </p:cNvSpPr>
          <p:nvPr>
            <p:ph type="body" idx="4294967295"/>
          </p:nvPr>
        </p:nvSpPr>
        <p:spPr>
          <a:xfrm>
            <a:off x="6401375" y="1764792"/>
            <a:ext cx="5605800" cy="682800"/>
          </a:xfrm>
          <a:prstGeom prst="rect">
            <a:avLst/>
          </a:prstGeom>
        </p:spPr>
        <p:txBody>
          <a:bodyPr spcFirstLastPara="1" wrap="square" lIns="121900" tIns="121900" rIns="121900" bIns="121900" anchor="t" anchorCtr="0">
            <a:noAutofit/>
          </a:bodyPr>
          <a:lstStyle/>
          <a:p>
            <a:pPr marL="0" lvl="0" indent="0" algn="ctr" rtl="0">
              <a:spcBef>
                <a:spcPts val="0"/>
              </a:spcBef>
              <a:spcAft>
                <a:spcPts val="2100"/>
              </a:spcAft>
              <a:buNone/>
            </a:pPr>
            <a:r>
              <a:rPr lang="en-US" sz="3000" b="1">
                <a:latin typeface="Lato"/>
                <a:ea typeface="Lato"/>
                <a:cs typeface="Lato"/>
                <a:sym typeface="Lato"/>
              </a:rPr>
              <a:t>Guy Fieri's Vegas Kitchen &amp; Bar </a:t>
            </a:r>
            <a:endParaRPr sz="3000" b="1">
              <a:latin typeface="Lato"/>
              <a:ea typeface="Lato"/>
              <a:cs typeface="Lato"/>
              <a:sym typeface="Lato"/>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sp>
        <p:nvSpPr>
          <p:cNvPr id="465" name="Google Shape;465;g7a7b762d39_3_117"/>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US" b="1"/>
              <a:t>VADER SENTIMENT DISTRIBUTION</a:t>
            </a:r>
            <a:endParaRPr b="1"/>
          </a:p>
        </p:txBody>
      </p:sp>
      <p:pic>
        <p:nvPicPr>
          <p:cNvPr id="466" name="Google Shape;466;g7a7b762d39_3_117"/>
          <p:cNvPicPr preferRelativeResize="0"/>
          <p:nvPr/>
        </p:nvPicPr>
        <p:blipFill rotWithShape="1">
          <a:blip r:embed="rId3">
            <a:alphaModFix/>
          </a:blip>
          <a:srcRect/>
          <a:stretch/>
        </p:blipFill>
        <p:spPr>
          <a:xfrm>
            <a:off x="307661" y="1522679"/>
            <a:ext cx="5475501" cy="4885521"/>
          </a:xfrm>
          <a:prstGeom prst="rect">
            <a:avLst/>
          </a:prstGeom>
          <a:noFill/>
          <a:ln>
            <a:noFill/>
          </a:ln>
        </p:spPr>
      </p:pic>
      <p:pic>
        <p:nvPicPr>
          <p:cNvPr id="467" name="Google Shape;467;g7a7b762d39_3_117"/>
          <p:cNvPicPr preferRelativeResize="0"/>
          <p:nvPr/>
        </p:nvPicPr>
        <p:blipFill>
          <a:blip r:embed="rId4">
            <a:alphaModFix/>
          </a:blip>
          <a:stretch>
            <a:fillRect/>
          </a:stretch>
        </p:blipFill>
        <p:spPr>
          <a:xfrm>
            <a:off x="6241762" y="1534175"/>
            <a:ext cx="5021648" cy="4862512"/>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71"/>
        <p:cNvGrpSpPr/>
        <p:nvPr/>
      </p:nvGrpSpPr>
      <p:grpSpPr>
        <a:xfrm>
          <a:off x="0" y="0"/>
          <a:ext cx="0" cy="0"/>
          <a:chOff x="0" y="0"/>
          <a:chExt cx="0" cy="0"/>
        </a:xfrm>
      </p:grpSpPr>
      <p:sp>
        <p:nvSpPr>
          <p:cNvPr id="472" name="Google Shape;472;g7a9b64166d_1_0"/>
          <p:cNvSpPr txBox="1">
            <a:spLocks noGrp="1"/>
          </p:cNvSpPr>
          <p:nvPr>
            <p:ph type="title"/>
          </p:nvPr>
        </p:nvSpPr>
        <p:spPr>
          <a:xfrm>
            <a:off x="568000" y="1913358"/>
            <a:ext cx="11360700" cy="26181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8100"/>
              <a:buFont typeface="Calibri"/>
              <a:buNone/>
            </a:pPr>
            <a:r>
              <a:rPr lang="en-US" sz="8100">
                <a:latin typeface="Calibri"/>
                <a:ea typeface="Calibri"/>
                <a:cs typeface="Calibri"/>
                <a:sym typeface="Calibri"/>
              </a:rPr>
              <a:t>MODELS</a:t>
            </a:r>
            <a:r>
              <a:rPr lang="en-US" sz="8100">
                <a:solidFill>
                  <a:srgbClr val="000000"/>
                </a:solidFill>
                <a:latin typeface="Calibri"/>
                <a:ea typeface="Calibri"/>
                <a:cs typeface="Calibri"/>
                <a:sym typeface="Calibri"/>
              </a:rPr>
              <a:t> </a:t>
            </a:r>
            <a:endParaRPr>
              <a:solidFill>
                <a:srgbClr val="000000"/>
              </a:solidFill>
            </a:endParaRPr>
          </a:p>
        </p:txBody>
      </p:sp>
      <p:sp>
        <p:nvSpPr>
          <p:cNvPr id="473" name="Google Shape;473;g7a9b64166d_1_0"/>
          <p:cNvSpPr/>
          <p:nvPr/>
        </p:nvSpPr>
        <p:spPr>
          <a:xfrm>
            <a:off x="0" y="1913350"/>
            <a:ext cx="128100" cy="2469000"/>
          </a:xfrm>
          <a:prstGeom prst="rect">
            <a:avLst/>
          </a:prstGeom>
          <a:solidFill>
            <a:srgbClr val="CC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478" name="Google Shape;478;g7a9b64166d_1_5"/>
          <p:cNvSpPr txBox="1">
            <a:spLocks noGrp="1"/>
          </p:cNvSpPr>
          <p:nvPr>
            <p:ph type="title"/>
          </p:nvPr>
        </p:nvSpPr>
        <p:spPr>
          <a:xfrm>
            <a:off x="116900" y="75975"/>
            <a:ext cx="10515600" cy="1325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US"/>
              <a:t>INTRODUCTION TO TERMINOLOGIES</a:t>
            </a:r>
            <a:endParaRPr b="1"/>
          </a:p>
        </p:txBody>
      </p:sp>
      <p:sp>
        <p:nvSpPr>
          <p:cNvPr id="479" name="Google Shape;479;g7a9b64166d_1_5"/>
          <p:cNvSpPr/>
          <p:nvPr/>
        </p:nvSpPr>
        <p:spPr>
          <a:xfrm>
            <a:off x="3781676" y="5352200"/>
            <a:ext cx="4709848" cy="376787"/>
          </a:xfrm>
          <a:custGeom>
            <a:avLst/>
            <a:gdLst/>
            <a:ahLst/>
            <a:cxnLst/>
            <a:rect l="l" t="t" r="r" b="b"/>
            <a:pathLst>
              <a:path w="2511919" h="376787" extrusionOk="0">
                <a:moveTo>
                  <a:pt x="0" y="0"/>
                </a:moveTo>
                <a:lnTo>
                  <a:pt x="2511919" y="0"/>
                </a:lnTo>
                <a:lnTo>
                  <a:pt x="2511919" y="376787"/>
                </a:lnTo>
                <a:lnTo>
                  <a:pt x="0" y="376787"/>
                </a:lnTo>
                <a:lnTo>
                  <a:pt x="0" y="0"/>
                </a:lnTo>
                <a:close/>
              </a:path>
            </a:pathLst>
          </a:custGeom>
          <a:noFill/>
          <a:ln>
            <a:noFill/>
          </a:ln>
        </p:spPr>
        <p:txBody>
          <a:bodyPr spcFirstLastPara="1" wrap="square" lIns="43800" tIns="29200" rIns="43800" bIns="29200" anchor="ctr" anchorCtr="0">
            <a:noAutofit/>
          </a:bodyPr>
          <a:lstStyle/>
          <a:p>
            <a:pPr marL="0" marR="0" lvl="0" indent="0" algn="l" rtl="0">
              <a:lnSpc>
                <a:spcPct val="100000"/>
              </a:lnSpc>
              <a:spcBef>
                <a:spcPts val="0"/>
              </a:spcBef>
              <a:spcAft>
                <a:spcPts val="0"/>
              </a:spcAft>
              <a:buClr>
                <a:srgbClr val="7030A0"/>
              </a:buClr>
              <a:buSzPts val="1700"/>
              <a:buFont typeface="Arial"/>
              <a:buNone/>
            </a:pPr>
            <a:r>
              <a:rPr lang="en-US" sz="2000" b="1">
                <a:solidFill>
                  <a:schemeClr val="dk2"/>
                </a:solidFill>
                <a:latin typeface="Lato"/>
                <a:ea typeface="Lato"/>
                <a:cs typeface="Lato"/>
                <a:sym typeface="Lato"/>
              </a:rPr>
              <a:t>FEATURE</a:t>
            </a:r>
            <a:r>
              <a:rPr lang="en-US" sz="2000" b="1">
                <a:solidFill>
                  <a:srgbClr val="385623"/>
                </a:solidFill>
              </a:rPr>
              <a:t> </a:t>
            </a:r>
            <a:r>
              <a:rPr lang="en-US" sz="2000" b="1">
                <a:solidFill>
                  <a:schemeClr val="dk2"/>
                </a:solidFill>
                <a:latin typeface="Lato"/>
                <a:ea typeface="Lato"/>
                <a:cs typeface="Lato"/>
                <a:sym typeface="Lato"/>
              </a:rPr>
              <a:t>WEIGHTING</a:t>
            </a:r>
            <a:endParaRPr sz="2000"/>
          </a:p>
        </p:txBody>
      </p:sp>
      <p:sp>
        <p:nvSpPr>
          <p:cNvPr id="480" name="Google Shape;480;g7a9b64166d_1_5"/>
          <p:cNvSpPr/>
          <p:nvPr/>
        </p:nvSpPr>
        <p:spPr>
          <a:xfrm>
            <a:off x="3615275" y="1046776"/>
            <a:ext cx="5118035" cy="236434"/>
          </a:xfrm>
          <a:custGeom>
            <a:avLst/>
            <a:gdLst/>
            <a:ahLst/>
            <a:cxnLst/>
            <a:rect l="l" t="t" r="r" b="b"/>
            <a:pathLst>
              <a:path w="2511919" h="376787" extrusionOk="0">
                <a:moveTo>
                  <a:pt x="0" y="0"/>
                </a:moveTo>
                <a:lnTo>
                  <a:pt x="2511919" y="0"/>
                </a:lnTo>
                <a:lnTo>
                  <a:pt x="2511919" y="376787"/>
                </a:lnTo>
                <a:lnTo>
                  <a:pt x="0" y="376787"/>
                </a:lnTo>
                <a:lnTo>
                  <a:pt x="0" y="0"/>
                </a:lnTo>
                <a:close/>
              </a:path>
            </a:pathLst>
          </a:cu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030A0"/>
              </a:buClr>
              <a:buSzPts val="1700"/>
              <a:buFont typeface="Arial"/>
              <a:buNone/>
            </a:pPr>
            <a:r>
              <a:rPr lang="en-US" sz="2000" b="1">
                <a:solidFill>
                  <a:schemeClr val="dk2"/>
                </a:solidFill>
                <a:latin typeface="Lato"/>
                <a:ea typeface="Lato"/>
                <a:cs typeface="Lato"/>
                <a:sym typeface="Lato"/>
              </a:rPr>
              <a:t>FEATURE</a:t>
            </a:r>
            <a:r>
              <a:rPr lang="en-US" sz="2000" b="1">
                <a:solidFill>
                  <a:srgbClr val="7030A0"/>
                </a:solidFill>
              </a:rPr>
              <a:t> </a:t>
            </a:r>
            <a:r>
              <a:rPr lang="en-US" sz="2000" b="1">
                <a:solidFill>
                  <a:schemeClr val="dk2"/>
                </a:solidFill>
                <a:latin typeface="Lato"/>
                <a:ea typeface="Lato"/>
                <a:cs typeface="Lato"/>
                <a:sym typeface="Lato"/>
              </a:rPr>
              <a:t>REPRESENTATION</a:t>
            </a:r>
            <a:endParaRPr sz="2000"/>
          </a:p>
        </p:txBody>
      </p:sp>
      <p:graphicFrame>
        <p:nvGraphicFramePr>
          <p:cNvPr id="481" name="Google Shape;481;g7a9b64166d_1_5"/>
          <p:cNvGraphicFramePr/>
          <p:nvPr/>
        </p:nvGraphicFramePr>
        <p:xfrm>
          <a:off x="116900" y="1949288"/>
          <a:ext cx="4783050" cy="1005780"/>
        </p:xfrm>
        <a:graphic>
          <a:graphicData uri="http://schemas.openxmlformats.org/drawingml/2006/table">
            <a:tbl>
              <a:tblPr>
                <a:noFill/>
                <a:tableStyleId>{1CA0A7D5-895E-456B-8EB5-F16BC5E468C5}</a:tableStyleId>
              </a:tblPr>
              <a:tblGrid>
                <a:gridCol w="2275450">
                  <a:extLst>
                    <a:ext uri="{9D8B030D-6E8A-4147-A177-3AD203B41FA5}">
                      <a16:colId xmlns:a16="http://schemas.microsoft.com/office/drawing/2014/main" val="20000"/>
                    </a:ext>
                  </a:extLst>
                </a:gridCol>
                <a:gridCol w="2507600">
                  <a:extLst>
                    <a:ext uri="{9D8B030D-6E8A-4147-A177-3AD203B41FA5}">
                      <a16:colId xmlns:a16="http://schemas.microsoft.com/office/drawing/2014/main" val="20001"/>
                    </a:ext>
                  </a:extLst>
                </a:gridCol>
              </a:tblGrid>
              <a:tr h="365075">
                <a:tc>
                  <a:txBody>
                    <a:bodyPr/>
                    <a:lstStyle/>
                    <a:p>
                      <a:pPr marL="0" lvl="0" indent="0" algn="l" rtl="0">
                        <a:spcBef>
                          <a:spcPts val="0"/>
                        </a:spcBef>
                        <a:spcAft>
                          <a:spcPts val="0"/>
                        </a:spcAft>
                        <a:buNone/>
                      </a:pPr>
                      <a:r>
                        <a:rPr lang="en-US" b="1">
                          <a:latin typeface="Times New Roman"/>
                          <a:ea typeface="Times New Roman"/>
                          <a:cs typeface="Times New Roman"/>
                          <a:sym typeface="Times New Roman"/>
                        </a:rPr>
                        <a:t>WITH STOP WORDS</a:t>
                      </a:r>
                      <a:endParaRPr b="1">
                        <a:latin typeface="Times New Roman"/>
                        <a:ea typeface="Times New Roman"/>
                        <a:cs typeface="Times New Roman"/>
                        <a:sym typeface="Times New Roman"/>
                      </a:endParaRPr>
                    </a:p>
                  </a:txBody>
                  <a:tcPr marL="91425" marR="91425" marT="91425" marB="91425">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solidFill>
                      <a:srgbClr val="CCCCCC"/>
                    </a:solidFill>
                  </a:tcPr>
                </a:tc>
                <a:tc>
                  <a:txBody>
                    <a:bodyPr/>
                    <a:lstStyle/>
                    <a:p>
                      <a:pPr marL="0" lvl="0" indent="0" algn="l" rtl="0">
                        <a:spcBef>
                          <a:spcPts val="0"/>
                        </a:spcBef>
                        <a:spcAft>
                          <a:spcPts val="0"/>
                        </a:spcAft>
                        <a:buNone/>
                      </a:pPr>
                      <a:r>
                        <a:rPr lang="en-US" b="1">
                          <a:latin typeface="Times New Roman"/>
                          <a:ea typeface="Times New Roman"/>
                          <a:cs typeface="Times New Roman"/>
                          <a:sym typeface="Times New Roman"/>
                        </a:rPr>
                        <a:t>WITHOUT STOP WORDS</a:t>
                      </a:r>
                      <a:endParaRPr b="1">
                        <a:latin typeface="Times New Roman"/>
                        <a:ea typeface="Times New Roman"/>
                        <a:cs typeface="Times New Roman"/>
                        <a:sym typeface="Times New Roman"/>
                      </a:endParaRPr>
                    </a:p>
                  </a:txBody>
                  <a:tcPr marL="91425" marR="91425" marT="91425" marB="91425">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solidFill>
                      <a:srgbClr val="CCCCCC"/>
                    </a:solidFill>
                  </a:tcPr>
                </a:tc>
                <a:extLst>
                  <a:ext uri="{0D108BD9-81ED-4DB2-BD59-A6C34878D82A}">
                    <a16:rowId xmlns:a16="http://schemas.microsoft.com/office/drawing/2014/main" val="10000"/>
                  </a:ext>
                </a:extLst>
              </a:tr>
              <a:tr h="433075">
                <a:tc>
                  <a:txBody>
                    <a:bodyPr/>
                    <a:lstStyle/>
                    <a:p>
                      <a:pPr marL="0" lvl="0" indent="0" algn="l" rtl="0">
                        <a:spcBef>
                          <a:spcPts val="0"/>
                        </a:spcBef>
                        <a:spcAft>
                          <a:spcPts val="0"/>
                        </a:spcAft>
                        <a:buNone/>
                      </a:pPr>
                      <a:r>
                        <a:rPr lang="en-US">
                          <a:latin typeface="Times New Roman"/>
                          <a:ea typeface="Times New Roman"/>
                          <a:cs typeface="Times New Roman"/>
                          <a:sym typeface="Times New Roman"/>
                        </a:rPr>
                        <a:t>Growing up with hearing loss</a:t>
                      </a:r>
                      <a:endParaRPr>
                        <a:latin typeface="Times New Roman"/>
                        <a:ea typeface="Times New Roman"/>
                        <a:cs typeface="Times New Roman"/>
                        <a:sym typeface="Times New Roman"/>
                      </a:endParaRPr>
                    </a:p>
                  </a:txBody>
                  <a:tcPr marL="91425" marR="91425" marT="91425" marB="91425">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US">
                          <a:latin typeface="Times New Roman"/>
                          <a:ea typeface="Times New Roman"/>
                          <a:cs typeface="Times New Roman"/>
                          <a:sym typeface="Times New Roman"/>
                        </a:rPr>
                        <a:t>Growing hearing loss</a:t>
                      </a:r>
                      <a:endParaRPr>
                        <a:latin typeface="Times New Roman"/>
                        <a:ea typeface="Times New Roman"/>
                        <a:cs typeface="Times New Roman"/>
                        <a:sym typeface="Times New Roman"/>
                      </a:endParaRPr>
                    </a:p>
                  </a:txBody>
                  <a:tcPr marL="91425" marR="91425" marT="91425" marB="91425">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
        <p:nvSpPr>
          <p:cNvPr id="482" name="Google Shape;482;g7a9b64166d_1_5"/>
          <p:cNvSpPr/>
          <p:nvPr/>
        </p:nvSpPr>
        <p:spPr>
          <a:xfrm>
            <a:off x="3781687" y="3261012"/>
            <a:ext cx="4785206" cy="376787"/>
          </a:xfrm>
          <a:custGeom>
            <a:avLst/>
            <a:gdLst/>
            <a:ahLst/>
            <a:cxnLst/>
            <a:rect l="l" t="t" r="r" b="b"/>
            <a:pathLst>
              <a:path w="2511919" h="376787" extrusionOk="0">
                <a:moveTo>
                  <a:pt x="0" y="0"/>
                </a:moveTo>
                <a:lnTo>
                  <a:pt x="2511919" y="0"/>
                </a:lnTo>
                <a:lnTo>
                  <a:pt x="2511919" y="376787"/>
                </a:lnTo>
                <a:lnTo>
                  <a:pt x="0" y="376787"/>
                </a:lnTo>
                <a:lnTo>
                  <a:pt x="0" y="0"/>
                </a:lnTo>
                <a:close/>
              </a:path>
            </a:pathLst>
          </a:cu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030A0"/>
              </a:buClr>
              <a:buSzPts val="1700"/>
              <a:buFont typeface="Arial"/>
              <a:buNone/>
            </a:pPr>
            <a:r>
              <a:rPr lang="en-US" sz="2000" b="1">
                <a:solidFill>
                  <a:schemeClr val="dk2"/>
                </a:solidFill>
                <a:latin typeface="Lato"/>
                <a:ea typeface="Lato"/>
                <a:cs typeface="Lato"/>
                <a:sym typeface="Lato"/>
              </a:rPr>
              <a:t>FEATURE</a:t>
            </a:r>
            <a:r>
              <a:rPr lang="en-US" sz="2000" b="1">
                <a:solidFill>
                  <a:srgbClr val="7030A0"/>
                </a:solidFill>
              </a:rPr>
              <a:t> </a:t>
            </a:r>
            <a:r>
              <a:rPr lang="en-US" sz="2000" b="1">
                <a:solidFill>
                  <a:schemeClr val="dk2"/>
                </a:solidFill>
                <a:latin typeface="Lato"/>
                <a:ea typeface="Lato"/>
                <a:cs typeface="Lato"/>
                <a:sym typeface="Lato"/>
              </a:rPr>
              <a:t>ENGINEERING</a:t>
            </a:r>
            <a:endParaRPr sz="2000"/>
          </a:p>
        </p:txBody>
      </p:sp>
      <p:sp>
        <p:nvSpPr>
          <p:cNvPr id="483" name="Google Shape;483;g7a9b64166d_1_5"/>
          <p:cNvSpPr/>
          <p:nvPr/>
        </p:nvSpPr>
        <p:spPr>
          <a:xfrm>
            <a:off x="317824" y="1487100"/>
            <a:ext cx="4439817" cy="376787"/>
          </a:xfrm>
          <a:custGeom>
            <a:avLst/>
            <a:gdLst/>
            <a:ahLst/>
            <a:cxnLst/>
            <a:rect l="l" t="t" r="r" b="b"/>
            <a:pathLst>
              <a:path w="2511919" h="376787" extrusionOk="0">
                <a:moveTo>
                  <a:pt x="0" y="0"/>
                </a:moveTo>
                <a:lnTo>
                  <a:pt x="2511919" y="0"/>
                </a:lnTo>
                <a:lnTo>
                  <a:pt x="2511919" y="376787"/>
                </a:lnTo>
                <a:lnTo>
                  <a:pt x="0" y="376787"/>
                </a:lnTo>
                <a:lnTo>
                  <a:pt x="0" y="0"/>
                </a:lnTo>
                <a:close/>
              </a:path>
            </a:pathLst>
          </a:cu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030A0"/>
              </a:buClr>
              <a:buSzPts val="1700"/>
              <a:buFont typeface="Arial"/>
              <a:buNone/>
            </a:pPr>
            <a:r>
              <a:rPr lang="en-US" sz="1600" b="1">
                <a:solidFill>
                  <a:schemeClr val="dk2"/>
                </a:solidFill>
                <a:latin typeface="Lato"/>
                <a:ea typeface="Lato"/>
                <a:cs typeface="Lato"/>
                <a:sym typeface="Lato"/>
              </a:rPr>
              <a:t>STOP</a:t>
            </a:r>
            <a:r>
              <a:rPr lang="en-US" sz="1600" b="1">
                <a:solidFill>
                  <a:srgbClr val="7030A0"/>
                </a:solidFill>
              </a:rPr>
              <a:t> </a:t>
            </a:r>
            <a:r>
              <a:rPr lang="en-US" sz="1600" b="1">
                <a:solidFill>
                  <a:schemeClr val="dk2"/>
                </a:solidFill>
                <a:latin typeface="Lato"/>
                <a:ea typeface="Lato"/>
                <a:cs typeface="Lato"/>
                <a:sym typeface="Lato"/>
              </a:rPr>
              <a:t>WORDS REMOVAL</a:t>
            </a:r>
            <a:endParaRPr sz="1600"/>
          </a:p>
        </p:txBody>
      </p:sp>
      <p:sp>
        <p:nvSpPr>
          <p:cNvPr id="484" name="Google Shape;484;g7a9b64166d_1_5"/>
          <p:cNvSpPr/>
          <p:nvPr/>
        </p:nvSpPr>
        <p:spPr>
          <a:xfrm>
            <a:off x="7782019" y="1536187"/>
            <a:ext cx="3742759" cy="376787"/>
          </a:xfrm>
          <a:custGeom>
            <a:avLst/>
            <a:gdLst/>
            <a:ahLst/>
            <a:cxnLst/>
            <a:rect l="l" t="t" r="r" b="b"/>
            <a:pathLst>
              <a:path w="2511919" h="376787" extrusionOk="0">
                <a:moveTo>
                  <a:pt x="0" y="0"/>
                </a:moveTo>
                <a:lnTo>
                  <a:pt x="2511919" y="0"/>
                </a:lnTo>
                <a:lnTo>
                  <a:pt x="2511919" y="376787"/>
                </a:lnTo>
                <a:lnTo>
                  <a:pt x="0" y="376787"/>
                </a:lnTo>
                <a:lnTo>
                  <a:pt x="0" y="0"/>
                </a:lnTo>
                <a:close/>
              </a:path>
            </a:pathLst>
          </a:cu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030A0"/>
              </a:buClr>
              <a:buSzPts val="1700"/>
              <a:buFont typeface="Arial"/>
              <a:buNone/>
            </a:pPr>
            <a:r>
              <a:rPr lang="en-US" sz="1600" b="1">
                <a:solidFill>
                  <a:schemeClr val="dk2"/>
                </a:solidFill>
                <a:latin typeface="Lato"/>
                <a:ea typeface="Lato"/>
                <a:cs typeface="Lato"/>
                <a:sym typeface="Lato"/>
              </a:rPr>
              <a:t>STEMMING</a:t>
            </a:r>
            <a:endParaRPr sz="1600"/>
          </a:p>
        </p:txBody>
      </p:sp>
      <p:graphicFrame>
        <p:nvGraphicFramePr>
          <p:cNvPr id="485" name="Google Shape;485;g7a9b64166d_1_5"/>
          <p:cNvGraphicFramePr/>
          <p:nvPr/>
        </p:nvGraphicFramePr>
        <p:xfrm>
          <a:off x="8192025" y="2677725"/>
          <a:ext cx="1560300" cy="396210"/>
        </p:xfrm>
        <a:graphic>
          <a:graphicData uri="http://schemas.openxmlformats.org/drawingml/2006/table">
            <a:tbl>
              <a:tblPr>
                <a:noFill/>
                <a:tableStyleId>{1CA0A7D5-895E-456B-8EB5-F16BC5E468C5}</a:tableStyleId>
              </a:tblPr>
              <a:tblGrid>
                <a:gridCol w="1560300">
                  <a:extLst>
                    <a:ext uri="{9D8B030D-6E8A-4147-A177-3AD203B41FA5}">
                      <a16:colId xmlns:a16="http://schemas.microsoft.com/office/drawing/2014/main" val="20000"/>
                    </a:ext>
                  </a:extLst>
                </a:gridCol>
              </a:tblGrid>
              <a:tr h="392400">
                <a:tc>
                  <a:txBody>
                    <a:bodyPr/>
                    <a:lstStyle/>
                    <a:p>
                      <a:pPr marL="0" lvl="0" indent="0" algn="ctr" rtl="0">
                        <a:spcBef>
                          <a:spcPts val="0"/>
                        </a:spcBef>
                        <a:spcAft>
                          <a:spcPts val="0"/>
                        </a:spcAft>
                        <a:buNone/>
                      </a:pPr>
                      <a:r>
                        <a:rPr lang="en-US"/>
                        <a:t>PRESENT</a:t>
                      </a:r>
                      <a:endParaRPr/>
                    </a:p>
                  </a:txBody>
                  <a:tcPr marL="91425" marR="91425" marT="91425" marB="91425">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486" name="Google Shape;486;g7a9b64166d_1_5"/>
          <p:cNvSpPr/>
          <p:nvPr/>
        </p:nvSpPr>
        <p:spPr>
          <a:xfrm>
            <a:off x="637044" y="3779912"/>
            <a:ext cx="3742759" cy="376787"/>
          </a:xfrm>
          <a:custGeom>
            <a:avLst/>
            <a:gdLst/>
            <a:ahLst/>
            <a:cxnLst/>
            <a:rect l="l" t="t" r="r" b="b"/>
            <a:pathLst>
              <a:path w="2511919" h="376787" extrusionOk="0">
                <a:moveTo>
                  <a:pt x="0" y="0"/>
                </a:moveTo>
                <a:lnTo>
                  <a:pt x="2511919" y="0"/>
                </a:lnTo>
                <a:lnTo>
                  <a:pt x="2511919" y="376787"/>
                </a:lnTo>
                <a:lnTo>
                  <a:pt x="0" y="376787"/>
                </a:lnTo>
                <a:lnTo>
                  <a:pt x="0" y="0"/>
                </a:lnTo>
                <a:close/>
              </a:path>
            </a:pathLst>
          </a:cu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030A0"/>
              </a:buClr>
              <a:buSzPts val="1700"/>
              <a:buFont typeface="Arial"/>
              <a:buNone/>
            </a:pPr>
            <a:r>
              <a:rPr lang="en-US" sz="1600" b="1">
                <a:solidFill>
                  <a:schemeClr val="dk2"/>
                </a:solidFill>
                <a:latin typeface="Lato"/>
                <a:ea typeface="Lato"/>
                <a:cs typeface="Lato"/>
                <a:sym typeface="Lato"/>
              </a:rPr>
              <a:t>UNIGRAM</a:t>
            </a:r>
            <a:endParaRPr sz="1600"/>
          </a:p>
        </p:txBody>
      </p:sp>
      <p:sp>
        <p:nvSpPr>
          <p:cNvPr id="487" name="Google Shape;487;g7a9b64166d_1_5"/>
          <p:cNvSpPr/>
          <p:nvPr/>
        </p:nvSpPr>
        <p:spPr>
          <a:xfrm>
            <a:off x="7552644" y="3707650"/>
            <a:ext cx="3742759" cy="376787"/>
          </a:xfrm>
          <a:custGeom>
            <a:avLst/>
            <a:gdLst/>
            <a:ahLst/>
            <a:cxnLst/>
            <a:rect l="l" t="t" r="r" b="b"/>
            <a:pathLst>
              <a:path w="2511919" h="376787" extrusionOk="0">
                <a:moveTo>
                  <a:pt x="0" y="0"/>
                </a:moveTo>
                <a:lnTo>
                  <a:pt x="2511919" y="0"/>
                </a:lnTo>
                <a:lnTo>
                  <a:pt x="2511919" y="376787"/>
                </a:lnTo>
                <a:lnTo>
                  <a:pt x="0" y="376787"/>
                </a:lnTo>
                <a:lnTo>
                  <a:pt x="0" y="0"/>
                </a:lnTo>
                <a:close/>
              </a:path>
            </a:pathLst>
          </a:cu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030A0"/>
              </a:buClr>
              <a:buSzPts val="1700"/>
              <a:buFont typeface="Arial"/>
              <a:buNone/>
            </a:pPr>
            <a:r>
              <a:rPr lang="en-US" sz="1600" b="1">
                <a:solidFill>
                  <a:schemeClr val="dk2"/>
                </a:solidFill>
                <a:latin typeface="Lato"/>
                <a:ea typeface="Lato"/>
                <a:cs typeface="Lato"/>
                <a:sym typeface="Lato"/>
              </a:rPr>
              <a:t>UNIGRAM</a:t>
            </a:r>
            <a:r>
              <a:rPr lang="en-US" sz="1600" b="1">
                <a:solidFill>
                  <a:srgbClr val="7030A0"/>
                </a:solidFill>
              </a:rPr>
              <a:t> </a:t>
            </a:r>
            <a:r>
              <a:rPr lang="en-US" sz="1600" b="1">
                <a:solidFill>
                  <a:schemeClr val="dk2"/>
                </a:solidFill>
                <a:latin typeface="Lato"/>
                <a:ea typeface="Lato"/>
                <a:cs typeface="Lato"/>
                <a:sym typeface="Lato"/>
              </a:rPr>
              <a:t>AND BIGRAM</a:t>
            </a:r>
            <a:endParaRPr sz="1600" b="1">
              <a:solidFill>
                <a:schemeClr val="dk2"/>
              </a:solidFill>
              <a:latin typeface="Lato"/>
              <a:ea typeface="Lato"/>
              <a:cs typeface="Lato"/>
              <a:sym typeface="Lato"/>
            </a:endParaRPr>
          </a:p>
        </p:txBody>
      </p:sp>
      <p:graphicFrame>
        <p:nvGraphicFramePr>
          <p:cNvPr id="488" name="Google Shape;488;g7a9b64166d_1_5"/>
          <p:cNvGraphicFramePr/>
          <p:nvPr/>
        </p:nvGraphicFramePr>
        <p:xfrm>
          <a:off x="184525" y="4298800"/>
          <a:ext cx="3977225" cy="396210"/>
        </p:xfrm>
        <a:graphic>
          <a:graphicData uri="http://schemas.openxmlformats.org/drawingml/2006/table">
            <a:tbl>
              <a:tblPr>
                <a:noFill/>
                <a:tableStyleId>{1CA0A7D5-895E-456B-8EB5-F16BC5E468C5}</a:tableStyleId>
              </a:tblPr>
              <a:tblGrid>
                <a:gridCol w="749800">
                  <a:extLst>
                    <a:ext uri="{9D8B030D-6E8A-4147-A177-3AD203B41FA5}">
                      <a16:colId xmlns:a16="http://schemas.microsoft.com/office/drawing/2014/main" val="20000"/>
                    </a:ext>
                  </a:extLst>
                </a:gridCol>
                <a:gridCol w="868300">
                  <a:extLst>
                    <a:ext uri="{9D8B030D-6E8A-4147-A177-3AD203B41FA5}">
                      <a16:colId xmlns:a16="http://schemas.microsoft.com/office/drawing/2014/main" val="20001"/>
                    </a:ext>
                  </a:extLst>
                </a:gridCol>
                <a:gridCol w="652725">
                  <a:extLst>
                    <a:ext uri="{9D8B030D-6E8A-4147-A177-3AD203B41FA5}">
                      <a16:colId xmlns:a16="http://schemas.microsoft.com/office/drawing/2014/main" val="20002"/>
                    </a:ext>
                  </a:extLst>
                </a:gridCol>
                <a:gridCol w="1074975">
                  <a:extLst>
                    <a:ext uri="{9D8B030D-6E8A-4147-A177-3AD203B41FA5}">
                      <a16:colId xmlns:a16="http://schemas.microsoft.com/office/drawing/2014/main" val="20003"/>
                    </a:ext>
                  </a:extLst>
                </a:gridCol>
                <a:gridCol w="631425">
                  <a:extLst>
                    <a:ext uri="{9D8B030D-6E8A-4147-A177-3AD203B41FA5}">
                      <a16:colId xmlns:a16="http://schemas.microsoft.com/office/drawing/2014/main" val="20004"/>
                    </a:ext>
                  </a:extLst>
                </a:gridCol>
              </a:tblGrid>
              <a:tr h="0">
                <a:tc>
                  <a:txBody>
                    <a:bodyPr/>
                    <a:lstStyle/>
                    <a:p>
                      <a:pPr marL="0" lvl="0" indent="0" algn="l" rtl="0">
                        <a:spcBef>
                          <a:spcPts val="0"/>
                        </a:spcBef>
                        <a:spcAft>
                          <a:spcPts val="0"/>
                        </a:spcAft>
                        <a:buNone/>
                      </a:pPr>
                      <a:r>
                        <a:rPr lang="en-US"/>
                        <a:t>I </a:t>
                      </a:r>
                      <a:endParaRPr/>
                    </a:p>
                  </a:txBody>
                  <a:tcPr marL="91425" marR="91425" marT="91425" marB="91425">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US"/>
                        <a:t>HAVE </a:t>
                      </a:r>
                      <a:endParaRPr/>
                    </a:p>
                  </a:txBody>
                  <a:tcPr marL="91425" marR="91425" marT="91425" marB="91425">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US"/>
                        <a:t>A </a:t>
                      </a:r>
                      <a:endParaRPr/>
                    </a:p>
                  </a:txBody>
                  <a:tcPr marL="91425" marR="91425" marT="91425" marB="91425">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US"/>
                        <a:t>LOVELY</a:t>
                      </a:r>
                      <a:endParaRPr/>
                    </a:p>
                  </a:txBody>
                  <a:tcPr marL="91425" marR="91425" marT="91425" marB="91425">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US"/>
                        <a:t>DOG</a:t>
                      </a:r>
                      <a:endParaRPr/>
                    </a:p>
                  </a:txBody>
                  <a:tcPr marL="91425" marR="91425" marT="91425" marB="91425">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489" name="Google Shape;489;g7a9b64166d_1_5"/>
          <p:cNvGraphicFramePr/>
          <p:nvPr/>
        </p:nvGraphicFramePr>
        <p:xfrm>
          <a:off x="5205700" y="4205450"/>
          <a:ext cx="6573425" cy="889060"/>
        </p:xfrm>
        <a:graphic>
          <a:graphicData uri="http://schemas.openxmlformats.org/drawingml/2006/table">
            <a:tbl>
              <a:tblPr>
                <a:noFill/>
                <a:tableStyleId>{1CA0A7D5-895E-456B-8EB5-F16BC5E468C5}</a:tableStyleId>
              </a:tblPr>
              <a:tblGrid>
                <a:gridCol w="1085750">
                  <a:extLst>
                    <a:ext uri="{9D8B030D-6E8A-4147-A177-3AD203B41FA5}">
                      <a16:colId xmlns:a16="http://schemas.microsoft.com/office/drawing/2014/main" val="20000"/>
                    </a:ext>
                  </a:extLst>
                </a:gridCol>
                <a:gridCol w="941350">
                  <a:extLst>
                    <a:ext uri="{9D8B030D-6E8A-4147-A177-3AD203B41FA5}">
                      <a16:colId xmlns:a16="http://schemas.microsoft.com/office/drawing/2014/main" val="20001"/>
                    </a:ext>
                  </a:extLst>
                </a:gridCol>
                <a:gridCol w="1007800">
                  <a:extLst>
                    <a:ext uri="{9D8B030D-6E8A-4147-A177-3AD203B41FA5}">
                      <a16:colId xmlns:a16="http://schemas.microsoft.com/office/drawing/2014/main" val="20002"/>
                    </a:ext>
                  </a:extLst>
                </a:gridCol>
                <a:gridCol w="1064750">
                  <a:extLst>
                    <a:ext uri="{9D8B030D-6E8A-4147-A177-3AD203B41FA5}">
                      <a16:colId xmlns:a16="http://schemas.microsoft.com/office/drawing/2014/main" val="20003"/>
                    </a:ext>
                  </a:extLst>
                </a:gridCol>
                <a:gridCol w="1426450">
                  <a:extLst>
                    <a:ext uri="{9D8B030D-6E8A-4147-A177-3AD203B41FA5}">
                      <a16:colId xmlns:a16="http://schemas.microsoft.com/office/drawing/2014/main" val="20004"/>
                    </a:ext>
                  </a:extLst>
                </a:gridCol>
                <a:gridCol w="1047325">
                  <a:extLst>
                    <a:ext uri="{9D8B030D-6E8A-4147-A177-3AD203B41FA5}">
                      <a16:colId xmlns:a16="http://schemas.microsoft.com/office/drawing/2014/main" val="20005"/>
                    </a:ext>
                  </a:extLst>
                </a:gridCol>
              </a:tblGrid>
              <a:tr h="360275">
                <a:tc>
                  <a:txBody>
                    <a:bodyPr/>
                    <a:lstStyle/>
                    <a:p>
                      <a:pPr marL="0" lvl="0" indent="0" algn="l" rtl="0">
                        <a:spcBef>
                          <a:spcPts val="0"/>
                        </a:spcBef>
                        <a:spcAft>
                          <a:spcPts val="0"/>
                        </a:spcAft>
                        <a:buNone/>
                      </a:pPr>
                      <a:r>
                        <a:rPr lang="en-US"/>
                        <a:t>UNIGRAM</a:t>
                      </a:r>
                      <a:endParaRPr/>
                    </a:p>
                  </a:txBody>
                  <a:tcPr marL="91425" marR="91425" marT="91425" marB="91425">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solidFill>
                      <a:srgbClr val="D9D9D9"/>
                    </a:solidFill>
                  </a:tcPr>
                </a:tc>
                <a:tc>
                  <a:txBody>
                    <a:bodyPr/>
                    <a:lstStyle/>
                    <a:p>
                      <a:pPr marL="0" lvl="0" indent="0" algn="l" rtl="0">
                        <a:spcBef>
                          <a:spcPts val="0"/>
                        </a:spcBef>
                        <a:spcAft>
                          <a:spcPts val="0"/>
                        </a:spcAft>
                        <a:buNone/>
                      </a:pPr>
                      <a:r>
                        <a:rPr lang="en-US"/>
                        <a:t>I </a:t>
                      </a:r>
                      <a:endParaRPr/>
                    </a:p>
                  </a:txBody>
                  <a:tcPr marL="91425" marR="91425" marT="91425" marB="91425">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US"/>
                        <a:t>HAVE </a:t>
                      </a:r>
                      <a:endParaRPr/>
                    </a:p>
                  </a:txBody>
                  <a:tcPr marL="91425" marR="91425" marT="91425" marB="91425">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US"/>
                        <a:t>A </a:t>
                      </a:r>
                      <a:endParaRPr/>
                    </a:p>
                  </a:txBody>
                  <a:tcPr marL="91425" marR="91425" marT="91425" marB="91425">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US"/>
                        <a:t>LOVELY</a:t>
                      </a:r>
                      <a:endParaRPr/>
                    </a:p>
                  </a:txBody>
                  <a:tcPr marL="91425" marR="91425" marT="91425" marB="91425">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US"/>
                        <a:t>DOG</a:t>
                      </a:r>
                      <a:endParaRPr/>
                    </a:p>
                  </a:txBody>
                  <a:tcPr marL="91425" marR="91425" marT="91425" marB="91425">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492850">
                <a:tc>
                  <a:txBody>
                    <a:bodyPr/>
                    <a:lstStyle/>
                    <a:p>
                      <a:pPr marL="0" lvl="0" indent="0" algn="l" rtl="0">
                        <a:spcBef>
                          <a:spcPts val="0"/>
                        </a:spcBef>
                        <a:spcAft>
                          <a:spcPts val="0"/>
                        </a:spcAft>
                        <a:buNone/>
                      </a:pPr>
                      <a:r>
                        <a:rPr lang="en-US"/>
                        <a:t>BIGRAM</a:t>
                      </a:r>
                      <a:endParaRPr/>
                    </a:p>
                  </a:txBody>
                  <a:tcPr marL="91425" marR="91425" marT="91425" marB="91425">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solidFill>
                      <a:srgbClr val="D9D9D9"/>
                    </a:solidFill>
                  </a:tcPr>
                </a:tc>
                <a:tc>
                  <a:txBody>
                    <a:bodyPr/>
                    <a:lstStyle/>
                    <a:p>
                      <a:pPr marL="0" lvl="0" indent="0" algn="l" rtl="0">
                        <a:spcBef>
                          <a:spcPts val="0"/>
                        </a:spcBef>
                        <a:spcAft>
                          <a:spcPts val="0"/>
                        </a:spcAft>
                        <a:buNone/>
                      </a:pPr>
                      <a:r>
                        <a:rPr lang="en-US"/>
                        <a:t>I HAVE</a:t>
                      </a:r>
                      <a:endParaRPr/>
                    </a:p>
                  </a:txBody>
                  <a:tcPr marL="91425" marR="91425" marT="91425" marB="91425">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US"/>
                        <a:t>HAVE A</a:t>
                      </a:r>
                      <a:endParaRPr/>
                    </a:p>
                  </a:txBody>
                  <a:tcPr marL="91425" marR="91425" marT="91425" marB="91425">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US"/>
                        <a:t>A LOVELY</a:t>
                      </a:r>
                      <a:endParaRPr/>
                    </a:p>
                  </a:txBody>
                  <a:tcPr marL="91425" marR="91425" marT="91425" marB="91425">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US"/>
                        <a:t>LOVELYDOG</a:t>
                      </a:r>
                      <a:endParaRPr/>
                    </a:p>
                  </a:txBody>
                  <a:tcPr marL="91425" marR="91425" marT="91425" marB="91425">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US"/>
                        <a:t> </a:t>
                      </a:r>
                      <a:endParaRPr/>
                    </a:p>
                  </a:txBody>
                  <a:tcPr marL="91425" marR="91425" marT="91425" marB="91425">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graphicFrame>
        <p:nvGraphicFramePr>
          <p:cNvPr id="490" name="Google Shape;490;g7a9b64166d_1_5"/>
          <p:cNvGraphicFramePr/>
          <p:nvPr/>
        </p:nvGraphicFramePr>
        <p:xfrm>
          <a:off x="5718525" y="2047463"/>
          <a:ext cx="6157200" cy="396210"/>
        </p:xfrm>
        <a:graphic>
          <a:graphicData uri="http://schemas.openxmlformats.org/drawingml/2006/table">
            <a:tbl>
              <a:tblPr>
                <a:noFill/>
                <a:tableStyleId>{1CA0A7D5-895E-456B-8EB5-F16BC5E468C5}</a:tableStyleId>
              </a:tblPr>
              <a:tblGrid>
                <a:gridCol w="1681450">
                  <a:extLst>
                    <a:ext uri="{9D8B030D-6E8A-4147-A177-3AD203B41FA5}">
                      <a16:colId xmlns:a16="http://schemas.microsoft.com/office/drawing/2014/main" val="20000"/>
                    </a:ext>
                  </a:extLst>
                </a:gridCol>
                <a:gridCol w="1754000">
                  <a:extLst>
                    <a:ext uri="{9D8B030D-6E8A-4147-A177-3AD203B41FA5}">
                      <a16:colId xmlns:a16="http://schemas.microsoft.com/office/drawing/2014/main" val="20001"/>
                    </a:ext>
                  </a:extLst>
                </a:gridCol>
                <a:gridCol w="1403200">
                  <a:extLst>
                    <a:ext uri="{9D8B030D-6E8A-4147-A177-3AD203B41FA5}">
                      <a16:colId xmlns:a16="http://schemas.microsoft.com/office/drawing/2014/main" val="20002"/>
                    </a:ext>
                  </a:extLst>
                </a:gridCol>
                <a:gridCol w="1318550">
                  <a:extLst>
                    <a:ext uri="{9D8B030D-6E8A-4147-A177-3AD203B41FA5}">
                      <a16:colId xmlns:a16="http://schemas.microsoft.com/office/drawing/2014/main" val="20003"/>
                    </a:ext>
                  </a:extLst>
                </a:gridCol>
              </a:tblGrid>
              <a:tr h="376800">
                <a:tc>
                  <a:txBody>
                    <a:bodyPr/>
                    <a:lstStyle/>
                    <a:p>
                      <a:pPr marL="0" lvl="0" indent="0" algn="l" rtl="0">
                        <a:spcBef>
                          <a:spcPts val="0"/>
                        </a:spcBef>
                        <a:spcAft>
                          <a:spcPts val="0"/>
                        </a:spcAft>
                        <a:buNone/>
                      </a:pPr>
                      <a:r>
                        <a:rPr lang="en-US"/>
                        <a:t>PRESENTATION</a:t>
                      </a:r>
                      <a:endParaRPr/>
                    </a:p>
                  </a:txBody>
                  <a:tcPr marL="91425" marR="91425" marT="91425" marB="91425">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US"/>
                        <a:t>PRESENTING</a:t>
                      </a:r>
                      <a:endParaRPr/>
                    </a:p>
                  </a:txBody>
                  <a:tcPr marL="91425" marR="91425" marT="91425" marB="91425">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US"/>
                        <a:t>PRESENTS</a:t>
                      </a:r>
                      <a:endParaRPr/>
                    </a:p>
                  </a:txBody>
                  <a:tcPr marL="91425" marR="91425" marT="91425" marB="91425">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US"/>
                        <a:t>PRESENTED</a:t>
                      </a:r>
                      <a:endParaRPr/>
                    </a:p>
                  </a:txBody>
                  <a:tcPr marL="91425" marR="91425" marT="91425" marB="91425">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491" name="Google Shape;491;g7a9b64166d_1_5"/>
          <p:cNvSpPr txBox="1"/>
          <p:nvPr/>
        </p:nvSpPr>
        <p:spPr>
          <a:xfrm>
            <a:off x="814000" y="6036600"/>
            <a:ext cx="3246600" cy="536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300" b="1">
                <a:solidFill>
                  <a:srgbClr val="385623"/>
                </a:solidFill>
                <a:latin typeface="Times New Roman"/>
                <a:ea typeface="Times New Roman"/>
                <a:cs typeface="Times New Roman"/>
                <a:sym typeface="Times New Roman"/>
              </a:rPr>
              <a:t>Binary</a:t>
            </a:r>
            <a:r>
              <a:rPr lang="en-US" sz="1300">
                <a:solidFill>
                  <a:schemeClr val="dk1"/>
                </a:solidFill>
                <a:latin typeface="Times New Roman"/>
                <a:ea typeface="Times New Roman"/>
                <a:cs typeface="Times New Roman"/>
                <a:sym typeface="Times New Roman"/>
              </a:rPr>
              <a:t> </a:t>
            </a:r>
            <a:r>
              <a:rPr lang="en-US" sz="1300">
                <a:latin typeface="Times New Roman"/>
                <a:ea typeface="Times New Roman"/>
                <a:cs typeface="Times New Roman"/>
                <a:sym typeface="Times New Roman"/>
              </a:rPr>
              <a:t>– if a word is present in the document, the weight is ‘1’ else ‘0’</a:t>
            </a:r>
            <a:endParaRPr>
              <a:latin typeface="Times New Roman"/>
              <a:ea typeface="Times New Roman"/>
              <a:cs typeface="Times New Roman"/>
              <a:sym typeface="Times New Roman"/>
            </a:endParaRPr>
          </a:p>
        </p:txBody>
      </p:sp>
      <p:sp>
        <p:nvSpPr>
          <p:cNvPr id="492" name="Google Shape;492;g7a9b64166d_1_5"/>
          <p:cNvSpPr txBox="1"/>
          <p:nvPr/>
        </p:nvSpPr>
        <p:spPr>
          <a:xfrm>
            <a:off x="4257825" y="5984250"/>
            <a:ext cx="2964000" cy="640800"/>
          </a:xfrm>
          <a:prstGeom prst="rect">
            <a:avLst/>
          </a:prstGeom>
          <a:noFill/>
          <a:ln>
            <a:noFill/>
          </a:ln>
        </p:spPr>
        <p:txBody>
          <a:bodyPr spcFirstLastPara="1" wrap="square" lIns="91425" tIns="91425" rIns="91425" bIns="91425" anchor="t" anchorCtr="0">
            <a:noAutofit/>
          </a:bodyPr>
          <a:lstStyle/>
          <a:p>
            <a:pPr marL="0" lvl="0" indent="0" algn="l" rtl="0">
              <a:spcBef>
                <a:spcPts val="455"/>
              </a:spcBef>
              <a:spcAft>
                <a:spcPts val="0"/>
              </a:spcAft>
              <a:buNone/>
            </a:pPr>
            <a:r>
              <a:rPr lang="en-US" sz="1300" b="1">
                <a:solidFill>
                  <a:srgbClr val="385623"/>
                </a:solidFill>
                <a:latin typeface="Times New Roman"/>
                <a:ea typeface="Times New Roman"/>
                <a:cs typeface="Times New Roman"/>
                <a:sym typeface="Times New Roman"/>
              </a:rPr>
              <a:t>Count</a:t>
            </a:r>
            <a:r>
              <a:rPr lang="en-US" sz="1300">
                <a:latin typeface="Times New Roman"/>
                <a:ea typeface="Times New Roman"/>
                <a:cs typeface="Times New Roman"/>
                <a:sym typeface="Times New Roman"/>
              </a:rPr>
              <a:t> – weights equal to number of occurrences of a word</a:t>
            </a:r>
            <a:endParaRPr>
              <a:latin typeface="Times New Roman"/>
              <a:ea typeface="Times New Roman"/>
              <a:cs typeface="Times New Roman"/>
              <a:sym typeface="Times New Roman"/>
            </a:endParaRPr>
          </a:p>
        </p:txBody>
      </p:sp>
      <p:sp>
        <p:nvSpPr>
          <p:cNvPr id="493" name="Google Shape;493;g7a9b64166d_1_5"/>
          <p:cNvSpPr txBox="1"/>
          <p:nvPr/>
        </p:nvSpPr>
        <p:spPr>
          <a:xfrm>
            <a:off x="8256500" y="5780925"/>
            <a:ext cx="3389400" cy="994200"/>
          </a:xfrm>
          <a:prstGeom prst="rect">
            <a:avLst/>
          </a:prstGeom>
          <a:noFill/>
          <a:ln>
            <a:noFill/>
          </a:ln>
        </p:spPr>
        <p:txBody>
          <a:bodyPr spcFirstLastPara="1" wrap="square" lIns="91425" tIns="91425" rIns="91425" bIns="91425" anchor="t" anchorCtr="0">
            <a:noAutofit/>
          </a:bodyPr>
          <a:lstStyle/>
          <a:p>
            <a:pPr marL="0" lvl="0" indent="0" algn="l" rtl="0">
              <a:spcBef>
                <a:spcPts val="455"/>
              </a:spcBef>
              <a:spcAft>
                <a:spcPts val="0"/>
              </a:spcAft>
              <a:buNone/>
            </a:pPr>
            <a:r>
              <a:rPr lang="en-US" sz="1300" b="1">
                <a:solidFill>
                  <a:srgbClr val="385623"/>
                </a:solidFill>
                <a:latin typeface="Times New Roman"/>
                <a:ea typeface="Times New Roman"/>
                <a:cs typeface="Times New Roman"/>
                <a:sym typeface="Times New Roman"/>
              </a:rPr>
              <a:t>TFIDF</a:t>
            </a:r>
            <a:r>
              <a:rPr lang="en-US" sz="1300" b="1">
                <a:solidFill>
                  <a:schemeClr val="dk1"/>
                </a:solidFill>
                <a:latin typeface="Times New Roman"/>
                <a:ea typeface="Times New Roman"/>
                <a:cs typeface="Times New Roman"/>
                <a:sym typeface="Times New Roman"/>
              </a:rPr>
              <a:t> </a:t>
            </a:r>
            <a:r>
              <a:rPr lang="en-US" sz="1300">
                <a:latin typeface="Times New Roman"/>
                <a:ea typeface="Times New Roman"/>
                <a:cs typeface="Times New Roman"/>
                <a:sym typeface="Times New Roman"/>
              </a:rPr>
              <a:t>– words that are unique to a document would have higher weights compared to the words that are used commonly across documents</a:t>
            </a:r>
            <a:endParaRPr>
              <a:latin typeface="Times New Roman"/>
              <a:ea typeface="Times New Roman"/>
              <a:cs typeface="Times New Roman"/>
              <a:sym typeface="Times New Roman"/>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80"/>
                                        </p:tgtEl>
                                        <p:attrNameLst>
                                          <p:attrName>style.visibility</p:attrName>
                                        </p:attrNameLst>
                                      </p:cBhvr>
                                      <p:to>
                                        <p:strVal val="visible"/>
                                      </p:to>
                                    </p:set>
                                    <p:animEffect transition="in" filter="fade">
                                      <p:cBhvr>
                                        <p:cTn id="7" dur="1000"/>
                                        <p:tgtEl>
                                          <p:spTgt spid="480"/>
                                        </p:tgtEl>
                                      </p:cBhvr>
                                    </p:animEffect>
                                  </p:childTnLst>
                                </p:cTn>
                              </p:par>
                              <p:par>
                                <p:cTn id="8" presetID="10" presetClass="entr" presetSubtype="0" fill="hold" nodeType="withEffect">
                                  <p:stCondLst>
                                    <p:cond delay="0"/>
                                  </p:stCondLst>
                                  <p:childTnLst>
                                    <p:set>
                                      <p:cBhvr>
                                        <p:cTn id="9" dur="1" fill="hold">
                                          <p:stCondLst>
                                            <p:cond delay="0"/>
                                          </p:stCondLst>
                                        </p:cTn>
                                        <p:tgtEl>
                                          <p:spTgt spid="481"/>
                                        </p:tgtEl>
                                        <p:attrNameLst>
                                          <p:attrName>style.visibility</p:attrName>
                                        </p:attrNameLst>
                                      </p:cBhvr>
                                      <p:to>
                                        <p:strVal val="visible"/>
                                      </p:to>
                                    </p:set>
                                    <p:animEffect transition="in" filter="fade">
                                      <p:cBhvr>
                                        <p:cTn id="10" dur="1000"/>
                                        <p:tgtEl>
                                          <p:spTgt spid="481"/>
                                        </p:tgtEl>
                                      </p:cBhvr>
                                    </p:animEffect>
                                  </p:childTnLst>
                                </p:cTn>
                              </p:par>
                              <p:par>
                                <p:cTn id="11" presetID="10" presetClass="entr" presetSubtype="0" fill="hold" nodeType="withEffect">
                                  <p:stCondLst>
                                    <p:cond delay="0"/>
                                  </p:stCondLst>
                                  <p:childTnLst>
                                    <p:set>
                                      <p:cBhvr>
                                        <p:cTn id="12" dur="1" fill="hold">
                                          <p:stCondLst>
                                            <p:cond delay="0"/>
                                          </p:stCondLst>
                                        </p:cTn>
                                        <p:tgtEl>
                                          <p:spTgt spid="483"/>
                                        </p:tgtEl>
                                        <p:attrNameLst>
                                          <p:attrName>style.visibility</p:attrName>
                                        </p:attrNameLst>
                                      </p:cBhvr>
                                      <p:to>
                                        <p:strVal val="visible"/>
                                      </p:to>
                                    </p:set>
                                    <p:animEffect transition="in" filter="fade">
                                      <p:cBhvr>
                                        <p:cTn id="13" dur="1000"/>
                                        <p:tgtEl>
                                          <p:spTgt spid="483"/>
                                        </p:tgtEl>
                                      </p:cBhvr>
                                    </p:animEffect>
                                  </p:childTnLst>
                                </p:cTn>
                              </p:par>
                              <p:par>
                                <p:cTn id="14" presetID="10" presetClass="entr" presetSubtype="0" fill="hold" nodeType="withEffect">
                                  <p:stCondLst>
                                    <p:cond delay="0"/>
                                  </p:stCondLst>
                                  <p:childTnLst>
                                    <p:set>
                                      <p:cBhvr>
                                        <p:cTn id="15" dur="1" fill="hold">
                                          <p:stCondLst>
                                            <p:cond delay="0"/>
                                          </p:stCondLst>
                                        </p:cTn>
                                        <p:tgtEl>
                                          <p:spTgt spid="484"/>
                                        </p:tgtEl>
                                        <p:attrNameLst>
                                          <p:attrName>style.visibility</p:attrName>
                                        </p:attrNameLst>
                                      </p:cBhvr>
                                      <p:to>
                                        <p:strVal val="visible"/>
                                      </p:to>
                                    </p:set>
                                    <p:animEffect transition="in" filter="fade">
                                      <p:cBhvr>
                                        <p:cTn id="16" dur="1000"/>
                                        <p:tgtEl>
                                          <p:spTgt spid="484"/>
                                        </p:tgtEl>
                                      </p:cBhvr>
                                    </p:animEffect>
                                  </p:childTnLst>
                                </p:cTn>
                              </p:par>
                              <p:par>
                                <p:cTn id="17" presetID="10" presetClass="entr" presetSubtype="0" fill="hold" nodeType="withEffect">
                                  <p:stCondLst>
                                    <p:cond delay="0"/>
                                  </p:stCondLst>
                                  <p:childTnLst>
                                    <p:set>
                                      <p:cBhvr>
                                        <p:cTn id="18" dur="1" fill="hold">
                                          <p:stCondLst>
                                            <p:cond delay="0"/>
                                          </p:stCondLst>
                                        </p:cTn>
                                        <p:tgtEl>
                                          <p:spTgt spid="490"/>
                                        </p:tgtEl>
                                        <p:attrNameLst>
                                          <p:attrName>style.visibility</p:attrName>
                                        </p:attrNameLst>
                                      </p:cBhvr>
                                      <p:to>
                                        <p:strVal val="visible"/>
                                      </p:to>
                                    </p:set>
                                    <p:animEffect transition="in" filter="fade">
                                      <p:cBhvr>
                                        <p:cTn id="19" dur="1000"/>
                                        <p:tgtEl>
                                          <p:spTgt spid="490"/>
                                        </p:tgtEl>
                                      </p:cBhvr>
                                    </p:animEffect>
                                  </p:childTnLst>
                                </p:cTn>
                              </p:par>
                              <p:par>
                                <p:cTn id="20" presetID="10" presetClass="entr" presetSubtype="0" fill="hold" nodeType="withEffect">
                                  <p:stCondLst>
                                    <p:cond delay="0"/>
                                  </p:stCondLst>
                                  <p:childTnLst>
                                    <p:set>
                                      <p:cBhvr>
                                        <p:cTn id="21" dur="1" fill="hold">
                                          <p:stCondLst>
                                            <p:cond delay="0"/>
                                          </p:stCondLst>
                                        </p:cTn>
                                        <p:tgtEl>
                                          <p:spTgt spid="485"/>
                                        </p:tgtEl>
                                        <p:attrNameLst>
                                          <p:attrName>style.visibility</p:attrName>
                                        </p:attrNameLst>
                                      </p:cBhvr>
                                      <p:to>
                                        <p:strVal val="visible"/>
                                      </p:to>
                                    </p:set>
                                    <p:animEffect transition="in" filter="fade">
                                      <p:cBhvr>
                                        <p:cTn id="22" dur="1000"/>
                                        <p:tgtEl>
                                          <p:spTgt spid="48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82"/>
                                        </p:tgtEl>
                                        <p:attrNameLst>
                                          <p:attrName>style.visibility</p:attrName>
                                        </p:attrNameLst>
                                      </p:cBhvr>
                                      <p:to>
                                        <p:strVal val="visible"/>
                                      </p:to>
                                    </p:set>
                                    <p:animEffect transition="in" filter="fade">
                                      <p:cBhvr>
                                        <p:cTn id="27" dur="1000"/>
                                        <p:tgtEl>
                                          <p:spTgt spid="482"/>
                                        </p:tgtEl>
                                      </p:cBhvr>
                                    </p:animEffect>
                                  </p:childTnLst>
                                </p:cTn>
                              </p:par>
                              <p:par>
                                <p:cTn id="28" presetID="10" presetClass="entr" presetSubtype="0" fill="hold" nodeType="withEffect">
                                  <p:stCondLst>
                                    <p:cond delay="0"/>
                                  </p:stCondLst>
                                  <p:childTnLst>
                                    <p:set>
                                      <p:cBhvr>
                                        <p:cTn id="29" dur="1" fill="hold">
                                          <p:stCondLst>
                                            <p:cond delay="0"/>
                                          </p:stCondLst>
                                        </p:cTn>
                                        <p:tgtEl>
                                          <p:spTgt spid="486"/>
                                        </p:tgtEl>
                                        <p:attrNameLst>
                                          <p:attrName>style.visibility</p:attrName>
                                        </p:attrNameLst>
                                      </p:cBhvr>
                                      <p:to>
                                        <p:strVal val="visible"/>
                                      </p:to>
                                    </p:set>
                                    <p:animEffect transition="in" filter="fade">
                                      <p:cBhvr>
                                        <p:cTn id="30" dur="1000"/>
                                        <p:tgtEl>
                                          <p:spTgt spid="486"/>
                                        </p:tgtEl>
                                      </p:cBhvr>
                                    </p:animEffect>
                                  </p:childTnLst>
                                </p:cTn>
                              </p:par>
                              <p:par>
                                <p:cTn id="31" presetID="10" presetClass="entr" presetSubtype="0" fill="hold" nodeType="withEffect">
                                  <p:stCondLst>
                                    <p:cond delay="0"/>
                                  </p:stCondLst>
                                  <p:childTnLst>
                                    <p:set>
                                      <p:cBhvr>
                                        <p:cTn id="32" dur="1" fill="hold">
                                          <p:stCondLst>
                                            <p:cond delay="0"/>
                                          </p:stCondLst>
                                        </p:cTn>
                                        <p:tgtEl>
                                          <p:spTgt spid="487"/>
                                        </p:tgtEl>
                                        <p:attrNameLst>
                                          <p:attrName>style.visibility</p:attrName>
                                        </p:attrNameLst>
                                      </p:cBhvr>
                                      <p:to>
                                        <p:strVal val="visible"/>
                                      </p:to>
                                    </p:set>
                                    <p:animEffect transition="in" filter="fade">
                                      <p:cBhvr>
                                        <p:cTn id="33" dur="1000"/>
                                        <p:tgtEl>
                                          <p:spTgt spid="487"/>
                                        </p:tgtEl>
                                      </p:cBhvr>
                                    </p:animEffect>
                                  </p:childTnLst>
                                </p:cTn>
                              </p:par>
                              <p:par>
                                <p:cTn id="34" presetID="10" presetClass="entr" presetSubtype="0" fill="hold" nodeType="withEffect">
                                  <p:stCondLst>
                                    <p:cond delay="0"/>
                                  </p:stCondLst>
                                  <p:childTnLst>
                                    <p:set>
                                      <p:cBhvr>
                                        <p:cTn id="35" dur="1" fill="hold">
                                          <p:stCondLst>
                                            <p:cond delay="0"/>
                                          </p:stCondLst>
                                        </p:cTn>
                                        <p:tgtEl>
                                          <p:spTgt spid="489"/>
                                        </p:tgtEl>
                                        <p:attrNameLst>
                                          <p:attrName>style.visibility</p:attrName>
                                        </p:attrNameLst>
                                      </p:cBhvr>
                                      <p:to>
                                        <p:strVal val="visible"/>
                                      </p:to>
                                    </p:set>
                                    <p:animEffect transition="in" filter="fade">
                                      <p:cBhvr>
                                        <p:cTn id="36" dur="1000"/>
                                        <p:tgtEl>
                                          <p:spTgt spid="489"/>
                                        </p:tgtEl>
                                      </p:cBhvr>
                                    </p:animEffect>
                                  </p:childTnLst>
                                </p:cTn>
                              </p:par>
                              <p:par>
                                <p:cTn id="37" presetID="10" presetClass="entr" presetSubtype="0" fill="hold" nodeType="withEffect">
                                  <p:stCondLst>
                                    <p:cond delay="0"/>
                                  </p:stCondLst>
                                  <p:childTnLst>
                                    <p:set>
                                      <p:cBhvr>
                                        <p:cTn id="38" dur="1" fill="hold">
                                          <p:stCondLst>
                                            <p:cond delay="0"/>
                                          </p:stCondLst>
                                        </p:cTn>
                                        <p:tgtEl>
                                          <p:spTgt spid="488"/>
                                        </p:tgtEl>
                                        <p:attrNameLst>
                                          <p:attrName>style.visibility</p:attrName>
                                        </p:attrNameLst>
                                      </p:cBhvr>
                                      <p:to>
                                        <p:strVal val="visible"/>
                                      </p:to>
                                    </p:set>
                                    <p:animEffect transition="in" filter="fade">
                                      <p:cBhvr>
                                        <p:cTn id="39" dur="1000"/>
                                        <p:tgtEl>
                                          <p:spTgt spid="488"/>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479"/>
                                        </p:tgtEl>
                                        <p:attrNameLst>
                                          <p:attrName>style.visibility</p:attrName>
                                        </p:attrNameLst>
                                      </p:cBhvr>
                                      <p:to>
                                        <p:strVal val="visible"/>
                                      </p:to>
                                    </p:set>
                                    <p:animEffect transition="in" filter="fade">
                                      <p:cBhvr>
                                        <p:cTn id="44" dur="1000"/>
                                        <p:tgtEl>
                                          <p:spTgt spid="479"/>
                                        </p:tgtEl>
                                      </p:cBhvr>
                                    </p:animEffect>
                                  </p:childTnLst>
                                </p:cTn>
                              </p:par>
                              <p:par>
                                <p:cTn id="45" presetID="10" presetClass="entr" presetSubtype="0" fill="hold" nodeType="withEffect">
                                  <p:stCondLst>
                                    <p:cond delay="0"/>
                                  </p:stCondLst>
                                  <p:childTnLst>
                                    <p:set>
                                      <p:cBhvr>
                                        <p:cTn id="46" dur="1" fill="hold">
                                          <p:stCondLst>
                                            <p:cond delay="0"/>
                                          </p:stCondLst>
                                        </p:cTn>
                                        <p:tgtEl>
                                          <p:spTgt spid="491"/>
                                        </p:tgtEl>
                                        <p:attrNameLst>
                                          <p:attrName>style.visibility</p:attrName>
                                        </p:attrNameLst>
                                      </p:cBhvr>
                                      <p:to>
                                        <p:strVal val="visible"/>
                                      </p:to>
                                    </p:set>
                                    <p:animEffect transition="in" filter="fade">
                                      <p:cBhvr>
                                        <p:cTn id="47" dur="1000"/>
                                        <p:tgtEl>
                                          <p:spTgt spid="491"/>
                                        </p:tgtEl>
                                      </p:cBhvr>
                                    </p:animEffect>
                                  </p:childTnLst>
                                </p:cTn>
                              </p:par>
                              <p:par>
                                <p:cTn id="48" presetID="10" presetClass="entr" presetSubtype="0" fill="hold" nodeType="withEffect">
                                  <p:stCondLst>
                                    <p:cond delay="0"/>
                                  </p:stCondLst>
                                  <p:childTnLst>
                                    <p:set>
                                      <p:cBhvr>
                                        <p:cTn id="49" dur="1" fill="hold">
                                          <p:stCondLst>
                                            <p:cond delay="0"/>
                                          </p:stCondLst>
                                        </p:cTn>
                                        <p:tgtEl>
                                          <p:spTgt spid="492"/>
                                        </p:tgtEl>
                                        <p:attrNameLst>
                                          <p:attrName>style.visibility</p:attrName>
                                        </p:attrNameLst>
                                      </p:cBhvr>
                                      <p:to>
                                        <p:strVal val="visible"/>
                                      </p:to>
                                    </p:set>
                                    <p:animEffect transition="in" filter="fade">
                                      <p:cBhvr>
                                        <p:cTn id="50" dur="1000"/>
                                        <p:tgtEl>
                                          <p:spTgt spid="492"/>
                                        </p:tgtEl>
                                      </p:cBhvr>
                                    </p:animEffect>
                                  </p:childTnLst>
                                </p:cTn>
                              </p:par>
                              <p:par>
                                <p:cTn id="51" presetID="10" presetClass="entr" presetSubtype="0" fill="hold" nodeType="withEffect">
                                  <p:stCondLst>
                                    <p:cond delay="0"/>
                                  </p:stCondLst>
                                  <p:childTnLst>
                                    <p:set>
                                      <p:cBhvr>
                                        <p:cTn id="52" dur="1" fill="hold">
                                          <p:stCondLst>
                                            <p:cond delay="0"/>
                                          </p:stCondLst>
                                        </p:cTn>
                                        <p:tgtEl>
                                          <p:spTgt spid="493"/>
                                        </p:tgtEl>
                                        <p:attrNameLst>
                                          <p:attrName>style.visibility</p:attrName>
                                        </p:attrNameLst>
                                      </p:cBhvr>
                                      <p:to>
                                        <p:strVal val="visible"/>
                                      </p:to>
                                    </p:set>
                                    <p:animEffect transition="in" filter="fade">
                                      <p:cBhvr>
                                        <p:cTn id="53" dur="1000"/>
                                        <p:tgtEl>
                                          <p:spTgt spid="4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97"/>
        <p:cNvGrpSpPr/>
        <p:nvPr/>
      </p:nvGrpSpPr>
      <p:grpSpPr>
        <a:xfrm>
          <a:off x="0" y="0"/>
          <a:ext cx="0" cy="0"/>
          <a:chOff x="0" y="0"/>
          <a:chExt cx="0" cy="0"/>
        </a:xfrm>
      </p:grpSpPr>
      <p:sp>
        <p:nvSpPr>
          <p:cNvPr id="498" name="Google Shape;498;g7a9b64166d_27_0"/>
          <p:cNvSpPr/>
          <p:nvPr/>
        </p:nvSpPr>
        <p:spPr>
          <a:xfrm>
            <a:off x="3662710" y="5766617"/>
            <a:ext cx="363740" cy="473916"/>
          </a:xfrm>
          <a:custGeom>
            <a:avLst/>
            <a:gdLst/>
            <a:ahLst/>
            <a:cxnLst/>
            <a:rect l="l" t="t" r="r" b="b"/>
            <a:pathLst>
              <a:path w="248711" h="473916" extrusionOk="0">
                <a:moveTo>
                  <a:pt x="0" y="0"/>
                </a:moveTo>
                <a:lnTo>
                  <a:pt x="124355" y="0"/>
                </a:lnTo>
                <a:lnTo>
                  <a:pt x="124355" y="473916"/>
                </a:lnTo>
                <a:lnTo>
                  <a:pt x="248711" y="473916"/>
                </a:lnTo>
              </a:path>
            </a:pathLst>
          </a:custGeom>
          <a:noFill/>
          <a:ln w="12700" cap="flat" cmpd="sng">
            <a:solidFill>
              <a:srgbClr val="FF5050"/>
            </a:solidFill>
            <a:prstDash val="solid"/>
            <a:miter lim="800000"/>
            <a:headEnd type="none" w="sm" len="sm"/>
            <a:tailEnd type="none" w="sm" len="sm"/>
          </a:ln>
        </p:spPr>
        <p:txBody>
          <a:bodyPr spcFirstLastPara="1" wrap="square" lIns="123675" tIns="223575" rIns="123675" bIns="223575" anchor="ctr" anchorCtr="0">
            <a:noAutofit/>
          </a:bodyPr>
          <a:lstStyle/>
          <a:p>
            <a:pPr marL="0" marR="0" lvl="0" indent="0" algn="ctr" rtl="0">
              <a:lnSpc>
                <a:spcPct val="90000"/>
              </a:lnSpc>
              <a:spcBef>
                <a:spcPts val="0"/>
              </a:spcBef>
              <a:spcAft>
                <a:spcPts val="0"/>
              </a:spcAft>
              <a:buClr>
                <a:schemeClr val="dk1"/>
              </a:buClr>
              <a:buSzPts val="500"/>
              <a:buFont typeface="Calibri"/>
              <a:buNone/>
            </a:pPr>
            <a:endParaRPr sz="500" b="0" i="0" u="none" strike="noStrike" cap="none">
              <a:solidFill>
                <a:schemeClr val="dk1"/>
              </a:solidFill>
              <a:latin typeface="Calibri"/>
              <a:ea typeface="Calibri"/>
              <a:cs typeface="Calibri"/>
              <a:sym typeface="Calibri"/>
            </a:endParaRPr>
          </a:p>
        </p:txBody>
      </p:sp>
      <p:sp>
        <p:nvSpPr>
          <p:cNvPr id="499" name="Google Shape;499;g7a9b64166d_27_0"/>
          <p:cNvSpPr/>
          <p:nvPr/>
        </p:nvSpPr>
        <p:spPr>
          <a:xfrm>
            <a:off x="3662710" y="5292701"/>
            <a:ext cx="363740" cy="473916"/>
          </a:xfrm>
          <a:custGeom>
            <a:avLst/>
            <a:gdLst/>
            <a:ahLst/>
            <a:cxnLst/>
            <a:rect l="l" t="t" r="r" b="b"/>
            <a:pathLst>
              <a:path w="248711" h="473916" extrusionOk="0">
                <a:moveTo>
                  <a:pt x="0" y="473916"/>
                </a:moveTo>
                <a:lnTo>
                  <a:pt x="124355" y="473916"/>
                </a:lnTo>
                <a:lnTo>
                  <a:pt x="124355" y="0"/>
                </a:lnTo>
                <a:lnTo>
                  <a:pt x="248711" y="0"/>
                </a:lnTo>
              </a:path>
            </a:pathLst>
          </a:custGeom>
          <a:noFill/>
          <a:ln w="12700" cap="flat" cmpd="sng">
            <a:solidFill>
              <a:srgbClr val="FF5050"/>
            </a:solidFill>
            <a:prstDash val="solid"/>
            <a:miter lim="800000"/>
            <a:headEnd type="none" w="sm" len="sm"/>
            <a:tailEnd type="none" w="sm" len="sm"/>
          </a:ln>
        </p:spPr>
        <p:txBody>
          <a:bodyPr spcFirstLastPara="1" wrap="square" lIns="123675" tIns="223575" rIns="123675" bIns="223575" anchor="ctr" anchorCtr="0">
            <a:noAutofit/>
          </a:bodyPr>
          <a:lstStyle/>
          <a:p>
            <a:pPr marL="0" marR="0" lvl="0" indent="0" algn="ctr" rtl="0">
              <a:lnSpc>
                <a:spcPct val="90000"/>
              </a:lnSpc>
              <a:spcBef>
                <a:spcPts val="0"/>
              </a:spcBef>
              <a:spcAft>
                <a:spcPts val="0"/>
              </a:spcAft>
              <a:buClr>
                <a:schemeClr val="dk1"/>
              </a:buClr>
              <a:buSzPts val="500"/>
              <a:buFont typeface="Calibri"/>
              <a:buNone/>
            </a:pPr>
            <a:endParaRPr sz="500" b="0" i="0" u="none" strike="noStrike" cap="none">
              <a:solidFill>
                <a:schemeClr val="dk1"/>
              </a:solidFill>
              <a:latin typeface="Calibri"/>
              <a:ea typeface="Calibri"/>
              <a:cs typeface="Calibri"/>
              <a:sym typeface="Calibri"/>
            </a:endParaRPr>
          </a:p>
        </p:txBody>
      </p:sp>
      <p:sp>
        <p:nvSpPr>
          <p:cNvPr id="500" name="Google Shape;500;g7a9b64166d_27_0"/>
          <p:cNvSpPr/>
          <p:nvPr/>
        </p:nvSpPr>
        <p:spPr>
          <a:xfrm>
            <a:off x="1308431" y="3870950"/>
            <a:ext cx="534620" cy="1895665"/>
          </a:xfrm>
          <a:custGeom>
            <a:avLst/>
            <a:gdLst/>
            <a:ahLst/>
            <a:cxnLst/>
            <a:rect l="l" t="t" r="r" b="b"/>
            <a:pathLst>
              <a:path w="365552" h="1895665" extrusionOk="0">
                <a:moveTo>
                  <a:pt x="0" y="0"/>
                </a:moveTo>
                <a:lnTo>
                  <a:pt x="182776" y="0"/>
                </a:lnTo>
                <a:lnTo>
                  <a:pt x="182776" y="1895665"/>
                </a:lnTo>
                <a:lnTo>
                  <a:pt x="365552" y="1895665"/>
                </a:lnTo>
              </a:path>
            </a:pathLst>
          </a:custGeom>
          <a:noFill/>
          <a:ln w="12700" cap="flat" cmpd="sng">
            <a:solidFill>
              <a:srgbClr val="CC0000"/>
            </a:solidFill>
            <a:prstDash val="solid"/>
            <a:miter lim="800000"/>
            <a:headEnd type="none" w="sm" len="sm"/>
            <a:tailEnd type="none" w="sm" len="sm"/>
          </a:ln>
        </p:spPr>
        <p:txBody>
          <a:bodyPr spcFirstLastPara="1" wrap="square" lIns="147200" tIns="899550" rIns="147200" bIns="899550" anchor="ctr" anchorCtr="0">
            <a:noAutofit/>
          </a:bodyPr>
          <a:lstStyle/>
          <a:p>
            <a:pPr marL="0" marR="0" lvl="0" indent="0" algn="ctr" rtl="0">
              <a:lnSpc>
                <a:spcPct val="90000"/>
              </a:lnSpc>
              <a:spcBef>
                <a:spcPts val="0"/>
              </a:spcBef>
              <a:spcAft>
                <a:spcPts val="0"/>
              </a:spcAft>
              <a:buClr>
                <a:schemeClr val="dk1"/>
              </a:buClr>
              <a:buSzPts val="600"/>
              <a:buFont typeface="Calibri"/>
              <a:buNone/>
            </a:pPr>
            <a:endParaRPr sz="600" b="0" i="0" u="none" strike="noStrike" cap="none">
              <a:solidFill>
                <a:schemeClr val="dk1"/>
              </a:solidFill>
              <a:latin typeface="Calibri"/>
              <a:ea typeface="Calibri"/>
              <a:cs typeface="Calibri"/>
              <a:sym typeface="Calibri"/>
            </a:endParaRPr>
          </a:p>
        </p:txBody>
      </p:sp>
      <p:sp>
        <p:nvSpPr>
          <p:cNvPr id="501" name="Google Shape;501;g7a9b64166d_27_0"/>
          <p:cNvSpPr/>
          <p:nvPr/>
        </p:nvSpPr>
        <p:spPr>
          <a:xfrm>
            <a:off x="3662710" y="3870950"/>
            <a:ext cx="363740" cy="473916"/>
          </a:xfrm>
          <a:custGeom>
            <a:avLst/>
            <a:gdLst/>
            <a:ahLst/>
            <a:cxnLst/>
            <a:rect l="l" t="t" r="r" b="b"/>
            <a:pathLst>
              <a:path w="248711" h="473916" extrusionOk="0">
                <a:moveTo>
                  <a:pt x="0" y="0"/>
                </a:moveTo>
                <a:lnTo>
                  <a:pt x="124355" y="0"/>
                </a:lnTo>
                <a:lnTo>
                  <a:pt x="124355" y="473916"/>
                </a:lnTo>
                <a:lnTo>
                  <a:pt x="248711" y="473916"/>
                </a:lnTo>
              </a:path>
            </a:pathLst>
          </a:custGeom>
          <a:noFill/>
          <a:ln w="12700" cap="flat" cmpd="sng">
            <a:solidFill>
              <a:srgbClr val="FF5050"/>
            </a:solidFill>
            <a:prstDash val="solid"/>
            <a:miter lim="800000"/>
            <a:headEnd type="none" w="sm" len="sm"/>
            <a:tailEnd type="none" w="sm" len="sm"/>
          </a:ln>
        </p:spPr>
        <p:txBody>
          <a:bodyPr spcFirstLastPara="1" wrap="square" lIns="123675" tIns="223575" rIns="123675" bIns="223575" anchor="ctr" anchorCtr="0">
            <a:noAutofit/>
          </a:bodyPr>
          <a:lstStyle/>
          <a:p>
            <a:pPr marL="0" marR="0" lvl="0" indent="0" algn="ctr" rtl="0">
              <a:lnSpc>
                <a:spcPct val="90000"/>
              </a:lnSpc>
              <a:spcBef>
                <a:spcPts val="0"/>
              </a:spcBef>
              <a:spcAft>
                <a:spcPts val="0"/>
              </a:spcAft>
              <a:buClr>
                <a:schemeClr val="dk1"/>
              </a:buClr>
              <a:buSzPts val="500"/>
              <a:buFont typeface="Calibri"/>
              <a:buNone/>
            </a:pPr>
            <a:endParaRPr sz="500" b="0" i="0" u="none" strike="noStrike" cap="none">
              <a:solidFill>
                <a:schemeClr val="dk1"/>
              </a:solidFill>
              <a:latin typeface="Calibri"/>
              <a:ea typeface="Calibri"/>
              <a:cs typeface="Calibri"/>
              <a:sym typeface="Calibri"/>
            </a:endParaRPr>
          </a:p>
        </p:txBody>
      </p:sp>
      <p:sp>
        <p:nvSpPr>
          <p:cNvPr id="502" name="Google Shape;502;g7a9b64166d_27_0"/>
          <p:cNvSpPr/>
          <p:nvPr/>
        </p:nvSpPr>
        <p:spPr>
          <a:xfrm>
            <a:off x="3662710" y="3397034"/>
            <a:ext cx="363740" cy="473916"/>
          </a:xfrm>
          <a:custGeom>
            <a:avLst/>
            <a:gdLst/>
            <a:ahLst/>
            <a:cxnLst/>
            <a:rect l="l" t="t" r="r" b="b"/>
            <a:pathLst>
              <a:path w="248711" h="473916" extrusionOk="0">
                <a:moveTo>
                  <a:pt x="0" y="473916"/>
                </a:moveTo>
                <a:lnTo>
                  <a:pt x="124355" y="473916"/>
                </a:lnTo>
                <a:lnTo>
                  <a:pt x="124355" y="0"/>
                </a:lnTo>
                <a:lnTo>
                  <a:pt x="248711" y="0"/>
                </a:lnTo>
              </a:path>
            </a:pathLst>
          </a:custGeom>
          <a:noFill/>
          <a:ln w="12700" cap="flat" cmpd="sng">
            <a:solidFill>
              <a:srgbClr val="FF5050"/>
            </a:solidFill>
            <a:prstDash val="solid"/>
            <a:miter lim="800000"/>
            <a:headEnd type="none" w="sm" len="sm"/>
            <a:tailEnd type="none" w="sm" len="sm"/>
          </a:ln>
        </p:spPr>
        <p:txBody>
          <a:bodyPr spcFirstLastPara="1" wrap="square" lIns="123675" tIns="223575" rIns="123675" bIns="223575" anchor="ctr" anchorCtr="0">
            <a:noAutofit/>
          </a:bodyPr>
          <a:lstStyle/>
          <a:p>
            <a:pPr marL="0" marR="0" lvl="0" indent="0" algn="ctr" rtl="0">
              <a:lnSpc>
                <a:spcPct val="90000"/>
              </a:lnSpc>
              <a:spcBef>
                <a:spcPts val="0"/>
              </a:spcBef>
              <a:spcAft>
                <a:spcPts val="0"/>
              </a:spcAft>
              <a:buClr>
                <a:schemeClr val="dk1"/>
              </a:buClr>
              <a:buSzPts val="500"/>
              <a:buFont typeface="Calibri"/>
              <a:buNone/>
            </a:pPr>
            <a:endParaRPr sz="500" b="0" i="0" u="none" strike="noStrike" cap="none">
              <a:solidFill>
                <a:schemeClr val="dk1"/>
              </a:solidFill>
              <a:latin typeface="Calibri"/>
              <a:ea typeface="Calibri"/>
              <a:cs typeface="Calibri"/>
              <a:sym typeface="Calibri"/>
            </a:endParaRPr>
          </a:p>
        </p:txBody>
      </p:sp>
      <p:sp>
        <p:nvSpPr>
          <p:cNvPr id="503" name="Google Shape;503;g7a9b64166d_27_0"/>
          <p:cNvSpPr/>
          <p:nvPr/>
        </p:nvSpPr>
        <p:spPr>
          <a:xfrm>
            <a:off x="1308431" y="3825230"/>
            <a:ext cx="534620" cy="91440"/>
          </a:xfrm>
          <a:custGeom>
            <a:avLst/>
            <a:gdLst/>
            <a:ahLst/>
            <a:cxnLst/>
            <a:rect l="l" t="t" r="r" b="b"/>
            <a:pathLst>
              <a:path w="365552" h="91440" extrusionOk="0">
                <a:moveTo>
                  <a:pt x="0" y="45720"/>
                </a:moveTo>
                <a:lnTo>
                  <a:pt x="365552" y="45720"/>
                </a:lnTo>
              </a:path>
            </a:pathLst>
          </a:custGeom>
          <a:noFill/>
          <a:ln w="12700" cap="flat" cmpd="sng">
            <a:solidFill>
              <a:srgbClr val="CC0000"/>
            </a:solidFill>
            <a:prstDash val="solid"/>
            <a:miter lim="800000"/>
            <a:headEnd type="none" w="sm" len="sm"/>
            <a:tailEnd type="none" w="sm" len="sm"/>
          </a:ln>
        </p:spPr>
        <p:txBody>
          <a:bodyPr spcFirstLastPara="1" wrap="square" lIns="186325" tIns="36575" rIns="186325" bIns="36575" anchor="ctr" anchorCtr="0">
            <a:noAutofit/>
          </a:bodyPr>
          <a:lstStyle/>
          <a:p>
            <a:pPr marL="0" marR="0" lvl="0" indent="0" algn="ctr" rtl="0">
              <a:lnSpc>
                <a:spcPct val="90000"/>
              </a:lnSpc>
              <a:spcBef>
                <a:spcPts val="0"/>
              </a:spcBef>
              <a:spcAft>
                <a:spcPts val="0"/>
              </a:spcAft>
              <a:buClr>
                <a:schemeClr val="dk1"/>
              </a:buClr>
              <a:buSzPts val="500"/>
              <a:buFont typeface="Calibri"/>
              <a:buNone/>
            </a:pPr>
            <a:endParaRPr sz="500" b="0" i="0" u="none" strike="noStrike" cap="none">
              <a:solidFill>
                <a:schemeClr val="dk1"/>
              </a:solidFill>
              <a:latin typeface="Calibri"/>
              <a:ea typeface="Calibri"/>
              <a:cs typeface="Calibri"/>
              <a:sym typeface="Calibri"/>
            </a:endParaRPr>
          </a:p>
        </p:txBody>
      </p:sp>
      <p:sp>
        <p:nvSpPr>
          <p:cNvPr id="504" name="Google Shape;504;g7a9b64166d_27_0"/>
          <p:cNvSpPr/>
          <p:nvPr/>
        </p:nvSpPr>
        <p:spPr>
          <a:xfrm>
            <a:off x="3662710" y="1975284"/>
            <a:ext cx="363740" cy="473916"/>
          </a:xfrm>
          <a:custGeom>
            <a:avLst/>
            <a:gdLst/>
            <a:ahLst/>
            <a:cxnLst/>
            <a:rect l="l" t="t" r="r" b="b"/>
            <a:pathLst>
              <a:path w="248711" h="473916" extrusionOk="0">
                <a:moveTo>
                  <a:pt x="0" y="0"/>
                </a:moveTo>
                <a:lnTo>
                  <a:pt x="124355" y="0"/>
                </a:lnTo>
                <a:lnTo>
                  <a:pt x="124355" y="473916"/>
                </a:lnTo>
                <a:lnTo>
                  <a:pt x="248711" y="473916"/>
                </a:lnTo>
              </a:path>
            </a:pathLst>
          </a:custGeom>
          <a:noFill/>
          <a:ln w="12700" cap="flat" cmpd="sng">
            <a:solidFill>
              <a:srgbClr val="FF5050"/>
            </a:solidFill>
            <a:prstDash val="solid"/>
            <a:miter lim="800000"/>
            <a:headEnd type="none" w="sm" len="sm"/>
            <a:tailEnd type="none" w="sm" len="sm"/>
          </a:ln>
        </p:spPr>
        <p:txBody>
          <a:bodyPr spcFirstLastPara="1" wrap="square" lIns="123675" tIns="223575" rIns="123675" bIns="223575" anchor="ctr" anchorCtr="0">
            <a:noAutofit/>
          </a:bodyPr>
          <a:lstStyle/>
          <a:p>
            <a:pPr marL="0" marR="0" lvl="0" indent="0" algn="ctr" rtl="0">
              <a:lnSpc>
                <a:spcPct val="90000"/>
              </a:lnSpc>
              <a:spcBef>
                <a:spcPts val="0"/>
              </a:spcBef>
              <a:spcAft>
                <a:spcPts val="0"/>
              </a:spcAft>
              <a:buClr>
                <a:schemeClr val="dk1"/>
              </a:buClr>
              <a:buSzPts val="500"/>
              <a:buFont typeface="Calibri"/>
              <a:buNone/>
            </a:pPr>
            <a:endParaRPr sz="500" b="0" i="0" u="none" strike="noStrike" cap="none">
              <a:solidFill>
                <a:schemeClr val="dk1"/>
              </a:solidFill>
              <a:latin typeface="Calibri"/>
              <a:ea typeface="Calibri"/>
              <a:cs typeface="Calibri"/>
              <a:sym typeface="Calibri"/>
            </a:endParaRPr>
          </a:p>
        </p:txBody>
      </p:sp>
      <p:sp>
        <p:nvSpPr>
          <p:cNvPr id="505" name="Google Shape;505;g7a9b64166d_27_0"/>
          <p:cNvSpPr/>
          <p:nvPr/>
        </p:nvSpPr>
        <p:spPr>
          <a:xfrm>
            <a:off x="3662710" y="1501367"/>
            <a:ext cx="363740" cy="473916"/>
          </a:xfrm>
          <a:custGeom>
            <a:avLst/>
            <a:gdLst/>
            <a:ahLst/>
            <a:cxnLst/>
            <a:rect l="l" t="t" r="r" b="b"/>
            <a:pathLst>
              <a:path w="248711" h="473916" extrusionOk="0">
                <a:moveTo>
                  <a:pt x="0" y="473916"/>
                </a:moveTo>
                <a:lnTo>
                  <a:pt x="124355" y="473916"/>
                </a:lnTo>
                <a:lnTo>
                  <a:pt x="124355" y="0"/>
                </a:lnTo>
                <a:lnTo>
                  <a:pt x="248711" y="0"/>
                </a:lnTo>
              </a:path>
            </a:pathLst>
          </a:custGeom>
          <a:noFill/>
          <a:ln w="12700" cap="flat" cmpd="sng">
            <a:solidFill>
              <a:srgbClr val="FF5050"/>
            </a:solidFill>
            <a:prstDash val="solid"/>
            <a:miter lim="800000"/>
            <a:headEnd type="none" w="sm" len="sm"/>
            <a:tailEnd type="none" w="sm" len="sm"/>
          </a:ln>
        </p:spPr>
        <p:txBody>
          <a:bodyPr spcFirstLastPara="1" wrap="square" lIns="123675" tIns="223575" rIns="123675" bIns="223575" anchor="ctr" anchorCtr="0">
            <a:noAutofit/>
          </a:bodyPr>
          <a:lstStyle/>
          <a:p>
            <a:pPr marL="0" marR="0" lvl="0" indent="0" algn="ctr" rtl="0">
              <a:lnSpc>
                <a:spcPct val="90000"/>
              </a:lnSpc>
              <a:spcBef>
                <a:spcPts val="0"/>
              </a:spcBef>
              <a:spcAft>
                <a:spcPts val="0"/>
              </a:spcAft>
              <a:buClr>
                <a:schemeClr val="dk1"/>
              </a:buClr>
              <a:buSzPts val="500"/>
              <a:buFont typeface="Calibri"/>
              <a:buNone/>
            </a:pPr>
            <a:endParaRPr sz="500" b="0" i="0" u="none" strike="noStrike" cap="none">
              <a:solidFill>
                <a:schemeClr val="dk1"/>
              </a:solidFill>
              <a:latin typeface="Calibri"/>
              <a:ea typeface="Calibri"/>
              <a:cs typeface="Calibri"/>
              <a:sym typeface="Calibri"/>
            </a:endParaRPr>
          </a:p>
        </p:txBody>
      </p:sp>
      <p:sp>
        <p:nvSpPr>
          <p:cNvPr id="506" name="Google Shape;506;g7a9b64166d_27_0"/>
          <p:cNvSpPr/>
          <p:nvPr/>
        </p:nvSpPr>
        <p:spPr>
          <a:xfrm>
            <a:off x="1308431" y="1975284"/>
            <a:ext cx="534620" cy="1895665"/>
          </a:xfrm>
          <a:custGeom>
            <a:avLst/>
            <a:gdLst/>
            <a:ahLst/>
            <a:cxnLst/>
            <a:rect l="l" t="t" r="r" b="b"/>
            <a:pathLst>
              <a:path w="365552" h="1895665" extrusionOk="0">
                <a:moveTo>
                  <a:pt x="0" y="1895665"/>
                </a:moveTo>
                <a:lnTo>
                  <a:pt x="182776" y="1895665"/>
                </a:lnTo>
                <a:lnTo>
                  <a:pt x="182776" y="0"/>
                </a:lnTo>
                <a:lnTo>
                  <a:pt x="365552" y="0"/>
                </a:lnTo>
              </a:path>
            </a:pathLst>
          </a:custGeom>
          <a:noFill/>
          <a:ln w="12700" cap="flat" cmpd="sng">
            <a:solidFill>
              <a:srgbClr val="CC0000"/>
            </a:solidFill>
            <a:prstDash val="solid"/>
            <a:miter lim="800000"/>
            <a:headEnd type="none" w="sm" len="sm"/>
            <a:tailEnd type="none" w="sm" len="sm"/>
          </a:ln>
        </p:spPr>
        <p:txBody>
          <a:bodyPr spcFirstLastPara="1" wrap="square" lIns="147200" tIns="899550" rIns="147200" bIns="899550" anchor="ctr" anchorCtr="0">
            <a:noAutofit/>
          </a:bodyPr>
          <a:lstStyle/>
          <a:p>
            <a:pPr marL="0" marR="0" lvl="0" indent="0" algn="ctr" rtl="0">
              <a:lnSpc>
                <a:spcPct val="90000"/>
              </a:lnSpc>
              <a:spcBef>
                <a:spcPts val="0"/>
              </a:spcBef>
              <a:spcAft>
                <a:spcPts val="0"/>
              </a:spcAft>
              <a:buClr>
                <a:schemeClr val="dk1"/>
              </a:buClr>
              <a:buSzPts val="600"/>
              <a:buFont typeface="Calibri"/>
              <a:buNone/>
            </a:pPr>
            <a:endParaRPr sz="600" b="0" i="0" u="none" strike="noStrike" cap="none">
              <a:solidFill>
                <a:schemeClr val="dk1"/>
              </a:solidFill>
              <a:latin typeface="Calibri"/>
              <a:ea typeface="Calibri"/>
              <a:cs typeface="Calibri"/>
              <a:sym typeface="Calibri"/>
            </a:endParaRPr>
          </a:p>
        </p:txBody>
      </p:sp>
      <p:sp>
        <p:nvSpPr>
          <p:cNvPr id="507" name="Google Shape;507;g7a9b64166d_27_0"/>
          <p:cNvSpPr/>
          <p:nvPr/>
        </p:nvSpPr>
        <p:spPr>
          <a:xfrm rot="-5400000">
            <a:off x="33247" y="3593710"/>
            <a:ext cx="1995437" cy="554482"/>
          </a:xfrm>
          <a:custGeom>
            <a:avLst/>
            <a:gdLst/>
            <a:ahLst/>
            <a:cxnLst/>
            <a:rect l="l" t="t" r="r" b="b"/>
            <a:pathLst>
              <a:path w="1995437" h="379133" extrusionOk="0">
                <a:moveTo>
                  <a:pt x="0" y="0"/>
                </a:moveTo>
                <a:lnTo>
                  <a:pt x="1995437" y="0"/>
                </a:lnTo>
                <a:lnTo>
                  <a:pt x="1995437" y="379133"/>
                </a:lnTo>
                <a:lnTo>
                  <a:pt x="0" y="379133"/>
                </a:lnTo>
                <a:lnTo>
                  <a:pt x="0" y="0"/>
                </a:lnTo>
                <a:close/>
              </a:path>
            </a:pathLst>
          </a:custGeom>
          <a:noFill/>
          <a:ln w="19050" cap="flat" cmpd="sng">
            <a:solidFill>
              <a:srgbClr val="990000"/>
            </a:solidFill>
            <a:prstDash val="solid"/>
            <a:miter lim="800000"/>
            <a:headEnd type="none" w="sm" len="sm"/>
            <a:tailEnd type="none" w="sm" len="sm"/>
          </a:ln>
        </p:spPr>
        <p:txBody>
          <a:bodyPr spcFirstLastPara="1" wrap="square" lIns="15225" tIns="15225" rIns="15225" bIns="15225" anchor="ctr" anchorCtr="0">
            <a:noAutofit/>
          </a:bodyPr>
          <a:lstStyle/>
          <a:p>
            <a:pPr marL="0" marR="0" lvl="0" indent="0" algn="ctr" rtl="0">
              <a:lnSpc>
                <a:spcPct val="90000"/>
              </a:lnSpc>
              <a:spcBef>
                <a:spcPts val="0"/>
              </a:spcBef>
              <a:spcAft>
                <a:spcPts val="0"/>
              </a:spcAft>
              <a:buClr>
                <a:schemeClr val="lt1"/>
              </a:buClr>
              <a:buSzPts val="2400"/>
              <a:buFont typeface="Calibri"/>
              <a:buNone/>
            </a:pPr>
            <a:r>
              <a:rPr lang="en-US" sz="2400" b="1" i="0" u="none" strike="noStrike" cap="none">
                <a:solidFill>
                  <a:srgbClr val="990000"/>
                </a:solidFill>
                <a:latin typeface="Calibri"/>
                <a:ea typeface="Calibri"/>
                <a:cs typeface="Calibri"/>
                <a:sym typeface="Calibri"/>
              </a:rPr>
              <a:t>Reviews</a:t>
            </a:r>
            <a:endParaRPr b="1">
              <a:solidFill>
                <a:srgbClr val="990000"/>
              </a:solidFill>
            </a:endParaRPr>
          </a:p>
        </p:txBody>
      </p:sp>
      <p:sp>
        <p:nvSpPr>
          <p:cNvPr id="508" name="Google Shape;508;g7a9b64166d_27_0"/>
          <p:cNvSpPr/>
          <p:nvPr/>
        </p:nvSpPr>
        <p:spPr>
          <a:xfrm>
            <a:off x="1843275" y="1785727"/>
            <a:ext cx="1818701" cy="603769"/>
          </a:xfrm>
          <a:custGeom>
            <a:avLst/>
            <a:gdLst/>
            <a:ahLst/>
            <a:cxnLst/>
            <a:rect l="l" t="t" r="r" b="b"/>
            <a:pathLst>
              <a:path w="1243556" h="379133" extrusionOk="0">
                <a:moveTo>
                  <a:pt x="0" y="0"/>
                </a:moveTo>
                <a:lnTo>
                  <a:pt x="1243556" y="0"/>
                </a:lnTo>
                <a:lnTo>
                  <a:pt x="1243556" y="379133"/>
                </a:lnTo>
                <a:lnTo>
                  <a:pt x="0" y="379133"/>
                </a:lnTo>
                <a:lnTo>
                  <a:pt x="0" y="0"/>
                </a:lnTo>
                <a:close/>
              </a:path>
            </a:pathLst>
          </a:custGeom>
          <a:noFill/>
          <a:ln w="19050" cap="flat" cmpd="sng">
            <a:solidFill>
              <a:srgbClr val="CC0000"/>
            </a:solidFill>
            <a:prstDash val="solid"/>
            <a:miter lim="800000"/>
            <a:headEnd type="none" w="sm" len="sm"/>
            <a:tailEnd type="none" w="sm" len="sm"/>
          </a:ln>
        </p:spPr>
        <p:txBody>
          <a:bodyPr spcFirstLastPara="1" wrap="square" lIns="7600" tIns="7600" rIns="7600" bIns="7600" anchor="ctr" anchorCtr="0">
            <a:noAutofit/>
          </a:bodyPr>
          <a:lstStyle/>
          <a:p>
            <a:pPr marL="0" marR="0" lvl="0" indent="0" algn="ctr" rtl="0">
              <a:lnSpc>
                <a:spcPct val="90000"/>
              </a:lnSpc>
              <a:spcBef>
                <a:spcPts val="0"/>
              </a:spcBef>
              <a:spcAft>
                <a:spcPts val="0"/>
              </a:spcAft>
              <a:buClr>
                <a:schemeClr val="lt1"/>
              </a:buClr>
              <a:buSzPts val="1200"/>
              <a:buFont typeface="Calibri"/>
              <a:buNone/>
            </a:pPr>
            <a:r>
              <a:rPr lang="en-US" sz="1600" b="1" i="0" u="none" strike="noStrike" cap="none">
                <a:latin typeface="Lato"/>
                <a:ea typeface="Lato"/>
                <a:cs typeface="Lato"/>
                <a:sym typeface="Lato"/>
              </a:rPr>
              <a:t>Logistic Regression</a:t>
            </a:r>
            <a:endParaRPr sz="1600" b="1">
              <a:latin typeface="Lato"/>
              <a:ea typeface="Lato"/>
              <a:cs typeface="Lato"/>
              <a:sym typeface="Lato"/>
            </a:endParaRPr>
          </a:p>
        </p:txBody>
      </p:sp>
      <p:sp>
        <p:nvSpPr>
          <p:cNvPr id="509" name="Google Shape;509;g7a9b64166d_27_0"/>
          <p:cNvSpPr/>
          <p:nvPr/>
        </p:nvSpPr>
        <p:spPr>
          <a:xfrm>
            <a:off x="4026597" y="1311800"/>
            <a:ext cx="1818701" cy="379133"/>
          </a:xfrm>
          <a:custGeom>
            <a:avLst/>
            <a:gdLst/>
            <a:ahLst/>
            <a:cxnLst/>
            <a:rect l="l" t="t" r="r" b="b"/>
            <a:pathLst>
              <a:path w="1243556" h="379133" extrusionOk="0">
                <a:moveTo>
                  <a:pt x="0" y="0"/>
                </a:moveTo>
                <a:lnTo>
                  <a:pt x="1243556" y="0"/>
                </a:lnTo>
                <a:lnTo>
                  <a:pt x="1243556" y="379133"/>
                </a:lnTo>
                <a:lnTo>
                  <a:pt x="0" y="379133"/>
                </a:lnTo>
                <a:lnTo>
                  <a:pt x="0" y="0"/>
                </a:lnTo>
                <a:close/>
              </a:path>
            </a:pathLst>
          </a:custGeom>
          <a:noFill/>
          <a:ln w="19050" cap="flat" cmpd="sng">
            <a:solidFill>
              <a:srgbClr val="FF5050"/>
            </a:solidFill>
            <a:prstDash val="solid"/>
            <a:miter lim="800000"/>
            <a:headEnd type="none" w="sm" len="sm"/>
            <a:tailEnd type="none" w="sm" len="sm"/>
          </a:ln>
        </p:spPr>
        <p:txBody>
          <a:bodyPr spcFirstLastPara="1" wrap="square" lIns="7600" tIns="7600" rIns="7600" bIns="7600" anchor="ctr" anchorCtr="0">
            <a:noAutofit/>
          </a:bodyPr>
          <a:lstStyle/>
          <a:p>
            <a:pPr marL="0" marR="0" lvl="0" indent="0" algn="ctr" rtl="0">
              <a:lnSpc>
                <a:spcPct val="90000"/>
              </a:lnSpc>
              <a:spcBef>
                <a:spcPts val="0"/>
              </a:spcBef>
              <a:spcAft>
                <a:spcPts val="0"/>
              </a:spcAft>
              <a:buClr>
                <a:schemeClr val="dk1"/>
              </a:buClr>
              <a:buSzPts val="1200"/>
              <a:buFont typeface="Calibri"/>
              <a:buNone/>
            </a:pPr>
            <a:r>
              <a:rPr lang="en-US" sz="1600" b="1" i="0" u="none" strike="noStrike" cap="none">
                <a:latin typeface="Calibri"/>
                <a:ea typeface="Calibri"/>
                <a:cs typeface="Calibri"/>
                <a:sym typeface="Calibri"/>
              </a:rPr>
              <a:t>Unigram </a:t>
            </a:r>
            <a:endParaRPr sz="1600" b="1"/>
          </a:p>
        </p:txBody>
      </p:sp>
      <p:sp>
        <p:nvSpPr>
          <p:cNvPr id="510" name="Google Shape;510;g7a9b64166d_27_0"/>
          <p:cNvSpPr/>
          <p:nvPr/>
        </p:nvSpPr>
        <p:spPr>
          <a:xfrm>
            <a:off x="4026597" y="2259633"/>
            <a:ext cx="1818701" cy="379133"/>
          </a:xfrm>
          <a:custGeom>
            <a:avLst/>
            <a:gdLst/>
            <a:ahLst/>
            <a:cxnLst/>
            <a:rect l="l" t="t" r="r" b="b"/>
            <a:pathLst>
              <a:path w="1243556" h="379133" extrusionOk="0">
                <a:moveTo>
                  <a:pt x="0" y="0"/>
                </a:moveTo>
                <a:lnTo>
                  <a:pt x="1243556" y="0"/>
                </a:lnTo>
                <a:lnTo>
                  <a:pt x="1243556" y="379133"/>
                </a:lnTo>
                <a:lnTo>
                  <a:pt x="0" y="379133"/>
                </a:lnTo>
                <a:lnTo>
                  <a:pt x="0" y="0"/>
                </a:lnTo>
                <a:close/>
              </a:path>
            </a:pathLst>
          </a:custGeom>
          <a:noFill/>
          <a:ln w="19050" cap="flat" cmpd="sng">
            <a:solidFill>
              <a:srgbClr val="FF5050"/>
            </a:solidFill>
            <a:prstDash val="solid"/>
            <a:miter lim="800000"/>
            <a:headEnd type="none" w="sm" len="sm"/>
            <a:tailEnd type="none" w="sm" len="sm"/>
          </a:ln>
        </p:spPr>
        <p:txBody>
          <a:bodyPr spcFirstLastPara="1" wrap="square" lIns="7600" tIns="7600" rIns="7600" bIns="7600" anchor="ctr" anchorCtr="0">
            <a:noAutofit/>
          </a:bodyPr>
          <a:lstStyle/>
          <a:p>
            <a:pPr marL="0" marR="0" lvl="0" indent="0" algn="ctr" rtl="0">
              <a:lnSpc>
                <a:spcPct val="90000"/>
              </a:lnSpc>
              <a:spcBef>
                <a:spcPts val="0"/>
              </a:spcBef>
              <a:spcAft>
                <a:spcPts val="0"/>
              </a:spcAft>
              <a:buClr>
                <a:schemeClr val="dk1"/>
              </a:buClr>
              <a:buSzPts val="1200"/>
              <a:buFont typeface="Calibri"/>
              <a:buNone/>
            </a:pPr>
            <a:r>
              <a:rPr lang="en-US" sz="1600" b="1" i="0" u="none" strike="noStrike" cap="none">
                <a:latin typeface="Calibri"/>
                <a:ea typeface="Calibri"/>
                <a:cs typeface="Calibri"/>
                <a:sym typeface="Calibri"/>
              </a:rPr>
              <a:t>Unigram + Bigram</a:t>
            </a:r>
            <a:endParaRPr sz="1600" b="1"/>
          </a:p>
        </p:txBody>
      </p:sp>
      <p:sp>
        <p:nvSpPr>
          <p:cNvPr id="511" name="Google Shape;511;g7a9b64166d_27_0"/>
          <p:cNvSpPr/>
          <p:nvPr/>
        </p:nvSpPr>
        <p:spPr>
          <a:xfrm>
            <a:off x="1843275" y="3614125"/>
            <a:ext cx="1818701" cy="599030"/>
          </a:xfrm>
          <a:custGeom>
            <a:avLst/>
            <a:gdLst/>
            <a:ahLst/>
            <a:cxnLst/>
            <a:rect l="l" t="t" r="r" b="b"/>
            <a:pathLst>
              <a:path w="1243556" h="379133" extrusionOk="0">
                <a:moveTo>
                  <a:pt x="0" y="0"/>
                </a:moveTo>
                <a:lnTo>
                  <a:pt x="1243556" y="0"/>
                </a:lnTo>
                <a:lnTo>
                  <a:pt x="1243556" y="379133"/>
                </a:lnTo>
                <a:lnTo>
                  <a:pt x="0" y="379133"/>
                </a:lnTo>
                <a:lnTo>
                  <a:pt x="0" y="0"/>
                </a:lnTo>
                <a:close/>
              </a:path>
            </a:pathLst>
          </a:custGeom>
          <a:noFill/>
          <a:ln w="19050" cap="flat" cmpd="sng">
            <a:solidFill>
              <a:srgbClr val="CC0000"/>
            </a:solidFill>
            <a:prstDash val="solid"/>
            <a:miter lim="800000"/>
            <a:headEnd type="none" w="sm" len="sm"/>
            <a:tailEnd type="none" w="sm" len="sm"/>
          </a:ln>
        </p:spPr>
        <p:txBody>
          <a:bodyPr spcFirstLastPara="1" wrap="square" lIns="7600" tIns="7600" rIns="7600" bIns="7600" anchor="ctr" anchorCtr="0">
            <a:noAutofit/>
          </a:bodyPr>
          <a:lstStyle/>
          <a:p>
            <a:pPr marL="0" marR="0" lvl="0" indent="0" algn="ctr" rtl="0">
              <a:lnSpc>
                <a:spcPct val="90000"/>
              </a:lnSpc>
              <a:spcBef>
                <a:spcPts val="0"/>
              </a:spcBef>
              <a:spcAft>
                <a:spcPts val="0"/>
              </a:spcAft>
              <a:buClr>
                <a:schemeClr val="lt1"/>
              </a:buClr>
              <a:buSzPts val="1200"/>
              <a:buFont typeface="Calibri"/>
              <a:buNone/>
            </a:pPr>
            <a:r>
              <a:rPr lang="en-US" sz="1600" b="1" i="0" u="none" strike="noStrike" cap="none">
                <a:latin typeface="Lato"/>
                <a:ea typeface="Lato"/>
                <a:cs typeface="Lato"/>
                <a:sym typeface="Lato"/>
              </a:rPr>
              <a:t>Random Forest</a:t>
            </a:r>
            <a:endParaRPr sz="1600" b="1">
              <a:latin typeface="Lato"/>
              <a:ea typeface="Lato"/>
              <a:cs typeface="Lato"/>
              <a:sym typeface="Lato"/>
            </a:endParaRPr>
          </a:p>
        </p:txBody>
      </p:sp>
      <p:sp>
        <p:nvSpPr>
          <p:cNvPr id="512" name="Google Shape;512;g7a9b64166d_27_0"/>
          <p:cNvSpPr/>
          <p:nvPr/>
        </p:nvSpPr>
        <p:spPr>
          <a:xfrm>
            <a:off x="4026597" y="3207467"/>
            <a:ext cx="1818701" cy="379133"/>
          </a:xfrm>
          <a:custGeom>
            <a:avLst/>
            <a:gdLst/>
            <a:ahLst/>
            <a:cxnLst/>
            <a:rect l="l" t="t" r="r" b="b"/>
            <a:pathLst>
              <a:path w="1243556" h="379133" extrusionOk="0">
                <a:moveTo>
                  <a:pt x="0" y="0"/>
                </a:moveTo>
                <a:lnTo>
                  <a:pt x="1243556" y="0"/>
                </a:lnTo>
                <a:lnTo>
                  <a:pt x="1243556" y="379133"/>
                </a:lnTo>
                <a:lnTo>
                  <a:pt x="0" y="379133"/>
                </a:lnTo>
                <a:lnTo>
                  <a:pt x="0" y="0"/>
                </a:lnTo>
                <a:close/>
              </a:path>
            </a:pathLst>
          </a:custGeom>
          <a:noFill/>
          <a:ln w="19050" cap="flat" cmpd="sng">
            <a:solidFill>
              <a:srgbClr val="FF5050"/>
            </a:solidFill>
            <a:prstDash val="solid"/>
            <a:miter lim="800000"/>
            <a:headEnd type="none" w="sm" len="sm"/>
            <a:tailEnd type="none" w="sm" len="sm"/>
          </a:ln>
        </p:spPr>
        <p:txBody>
          <a:bodyPr spcFirstLastPara="1" wrap="square" lIns="7600" tIns="7600" rIns="7600" bIns="7600" anchor="ctr" anchorCtr="0">
            <a:noAutofit/>
          </a:bodyPr>
          <a:lstStyle/>
          <a:p>
            <a:pPr marL="0" marR="0" lvl="0" indent="0" algn="ctr" rtl="0">
              <a:lnSpc>
                <a:spcPct val="90000"/>
              </a:lnSpc>
              <a:spcBef>
                <a:spcPts val="0"/>
              </a:spcBef>
              <a:spcAft>
                <a:spcPts val="0"/>
              </a:spcAft>
              <a:buClr>
                <a:schemeClr val="dk1"/>
              </a:buClr>
              <a:buSzPts val="1200"/>
              <a:buFont typeface="Calibri"/>
              <a:buNone/>
            </a:pPr>
            <a:r>
              <a:rPr lang="en-US" sz="1600" b="1">
                <a:latin typeface="Calibri"/>
                <a:ea typeface="Calibri"/>
                <a:cs typeface="Calibri"/>
                <a:sym typeface="Calibri"/>
              </a:rPr>
              <a:t>1</a:t>
            </a:r>
            <a:r>
              <a:rPr lang="en-US" sz="1600" b="1" i="0" u="none" strike="noStrike" cap="none">
                <a:latin typeface="Calibri"/>
                <a:ea typeface="Calibri"/>
                <a:cs typeface="Calibri"/>
                <a:sym typeface="Calibri"/>
              </a:rPr>
              <a:t>/</a:t>
            </a:r>
            <a:r>
              <a:rPr lang="en-US" sz="1600" b="1">
                <a:latin typeface="Calibri"/>
                <a:ea typeface="Calibri"/>
                <a:cs typeface="Calibri"/>
                <a:sym typeface="Calibri"/>
              </a:rPr>
              <a:t>0</a:t>
            </a:r>
            <a:endParaRPr sz="1600" b="1"/>
          </a:p>
        </p:txBody>
      </p:sp>
      <p:sp>
        <p:nvSpPr>
          <p:cNvPr id="513" name="Google Shape;513;g7a9b64166d_27_0"/>
          <p:cNvSpPr/>
          <p:nvPr/>
        </p:nvSpPr>
        <p:spPr>
          <a:xfrm>
            <a:off x="4026597" y="4155300"/>
            <a:ext cx="1818701" cy="379133"/>
          </a:xfrm>
          <a:custGeom>
            <a:avLst/>
            <a:gdLst/>
            <a:ahLst/>
            <a:cxnLst/>
            <a:rect l="l" t="t" r="r" b="b"/>
            <a:pathLst>
              <a:path w="1243556" h="379133" extrusionOk="0">
                <a:moveTo>
                  <a:pt x="0" y="0"/>
                </a:moveTo>
                <a:lnTo>
                  <a:pt x="1243556" y="0"/>
                </a:lnTo>
                <a:lnTo>
                  <a:pt x="1243556" y="379133"/>
                </a:lnTo>
                <a:lnTo>
                  <a:pt x="0" y="379133"/>
                </a:lnTo>
                <a:lnTo>
                  <a:pt x="0" y="0"/>
                </a:lnTo>
                <a:close/>
              </a:path>
            </a:pathLst>
          </a:custGeom>
          <a:noFill/>
          <a:ln w="19050" cap="flat" cmpd="sng">
            <a:solidFill>
              <a:srgbClr val="FF5050"/>
            </a:solidFill>
            <a:prstDash val="solid"/>
            <a:miter lim="800000"/>
            <a:headEnd type="none" w="sm" len="sm"/>
            <a:tailEnd type="none" w="sm" len="sm"/>
          </a:ln>
        </p:spPr>
        <p:txBody>
          <a:bodyPr spcFirstLastPara="1" wrap="square" lIns="7600" tIns="7600" rIns="7600" bIns="7600" anchor="ctr" anchorCtr="0">
            <a:noAutofit/>
          </a:bodyPr>
          <a:lstStyle/>
          <a:p>
            <a:pPr marL="0" marR="0" lvl="0" indent="0" algn="ctr" rtl="0">
              <a:lnSpc>
                <a:spcPct val="90000"/>
              </a:lnSpc>
              <a:spcBef>
                <a:spcPts val="0"/>
              </a:spcBef>
              <a:spcAft>
                <a:spcPts val="0"/>
              </a:spcAft>
              <a:buClr>
                <a:schemeClr val="dk1"/>
              </a:buClr>
              <a:buSzPts val="1200"/>
              <a:buFont typeface="Calibri"/>
              <a:buNone/>
            </a:pPr>
            <a:r>
              <a:rPr lang="en-US" sz="1600" b="1">
                <a:latin typeface="Calibri"/>
                <a:ea typeface="Calibri"/>
                <a:cs typeface="Calibri"/>
                <a:sym typeface="Calibri"/>
              </a:rPr>
              <a:t>-1</a:t>
            </a:r>
            <a:r>
              <a:rPr lang="en-US" sz="1600" b="1" i="0" u="none" strike="noStrike" cap="none">
                <a:latin typeface="Calibri"/>
                <a:ea typeface="Calibri"/>
                <a:cs typeface="Calibri"/>
                <a:sym typeface="Calibri"/>
              </a:rPr>
              <a:t>/</a:t>
            </a:r>
            <a:r>
              <a:rPr lang="en-US" sz="1600" b="1">
                <a:latin typeface="Calibri"/>
                <a:ea typeface="Calibri"/>
                <a:cs typeface="Calibri"/>
                <a:sym typeface="Calibri"/>
              </a:rPr>
              <a:t>0</a:t>
            </a:r>
            <a:r>
              <a:rPr lang="en-US" sz="1600" b="1" i="0" u="none" strike="noStrike" cap="none">
                <a:latin typeface="Calibri"/>
                <a:ea typeface="Calibri"/>
                <a:cs typeface="Calibri"/>
                <a:sym typeface="Calibri"/>
              </a:rPr>
              <a:t>/</a:t>
            </a:r>
            <a:r>
              <a:rPr lang="en-US" sz="1600" b="1">
                <a:latin typeface="Calibri"/>
                <a:ea typeface="Calibri"/>
                <a:cs typeface="Calibri"/>
                <a:sym typeface="Calibri"/>
              </a:rPr>
              <a:t>1</a:t>
            </a:r>
            <a:endParaRPr sz="1600" b="1"/>
          </a:p>
        </p:txBody>
      </p:sp>
      <p:sp>
        <p:nvSpPr>
          <p:cNvPr id="514" name="Google Shape;514;g7a9b64166d_27_0"/>
          <p:cNvSpPr/>
          <p:nvPr/>
        </p:nvSpPr>
        <p:spPr>
          <a:xfrm>
            <a:off x="1843269" y="5577051"/>
            <a:ext cx="1818701" cy="603769"/>
          </a:xfrm>
          <a:custGeom>
            <a:avLst/>
            <a:gdLst/>
            <a:ahLst/>
            <a:cxnLst/>
            <a:rect l="l" t="t" r="r" b="b"/>
            <a:pathLst>
              <a:path w="1243556" h="379133" extrusionOk="0">
                <a:moveTo>
                  <a:pt x="0" y="0"/>
                </a:moveTo>
                <a:lnTo>
                  <a:pt x="1243556" y="0"/>
                </a:lnTo>
                <a:lnTo>
                  <a:pt x="1243556" y="379133"/>
                </a:lnTo>
                <a:lnTo>
                  <a:pt x="0" y="379133"/>
                </a:lnTo>
                <a:lnTo>
                  <a:pt x="0" y="0"/>
                </a:lnTo>
                <a:close/>
              </a:path>
            </a:pathLst>
          </a:custGeom>
          <a:noFill/>
          <a:ln w="19050" cap="flat" cmpd="sng">
            <a:solidFill>
              <a:srgbClr val="CC0000"/>
            </a:solidFill>
            <a:prstDash val="solid"/>
            <a:miter lim="800000"/>
            <a:headEnd type="none" w="sm" len="sm"/>
            <a:tailEnd type="none" w="sm" len="sm"/>
          </a:ln>
        </p:spPr>
        <p:txBody>
          <a:bodyPr spcFirstLastPara="1" wrap="square" lIns="7600" tIns="7600" rIns="7600" bIns="7600" anchor="ctr" anchorCtr="0">
            <a:noAutofit/>
          </a:bodyPr>
          <a:lstStyle/>
          <a:p>
            <a:pPr marL="0" marR="0" lvl="0" indent="0" algn="ctr" rtl="0">
              <a:lnSpc>
                <a:spcPct val="90000"/>
              </a:lnSpc>
              <a:spcBef>
                <a:spcPts val="0"/>
              </a:spcBef>
              <a:spcAft>
                <a:spcPts val="0"/>
              </a:spcAft>
              <a:buClr>
                <a:schemeClr val="lt1"/>
              </a:buClr>
              <a:buSzPts val="1200"/>
              <a:buFont typeface="Calibri"/>
              <a:buNone/>
            </a:pPr>
            <a:r>
              <a:rPr lang="en-US" sz="1800" b="1">
                <a:latin typeface="Lato"/>
                <a:ea typeface="Lato"/>
                <a:cs typeface="Lato"/>
                <a:sym typeface="Lato"/>
              </a:rPr>
              <a:t>SVM</a:t>
            </a:r>
            <a:endParaRPr sz="1800" b="1">
              <a:latin typeface="Lato"/>
              <a:ea typeface="Lato"/>
              <a:cs typeface="Lato"/>
              <a:sym typeface="Lato"/>
            </a:endParaRPr>
          </a:p>
        </p:txBody>
      </p:sp>
      <p:sp>
        <p:nvSpPr>
          <p:cNvPr id="515" name="Google Shape;515;g7a9b64166d_27_0"/>
          <p:cNvSpPr/>
          <p:nvPr/>
        </p:nvSpPr>
        <p:spPr>
          <a:xfrm>
            <a:off x="4026597" y="5103134"/>
            <a:ext cx="1818701" cy="379133"/>
          </a:xfrm>
          <a:custGeom>
            <a:avLst/>
            <a:gdLst/>
            <a:ahLst/>
            <a:cxnLst/>
            <a:rect l="l" t="t" r="r" b="b"/>
            <a:pathLst>
              <a:path w="1243556" h="379133" extrusionOk="0">
                <a:moveTo>
                  <a:pt x="0" y="0"/>
                </a:moveTo>
                <a:lnTo>
                  <a:pt x="1243556" y="0"/>
                </a:lnTo>
                <a:lnTo>
                  <a:pt x="1243556" y="379133"/>
                </a:lnTo>
                <a:lnTo>
                  <a:pt x="0" y="379133"/>
                </a:lnTo>
                <a:lnTo>
                  <a:pt x="0" y="0"/>
                </a:lnTo>
                <a:close/>
              </a:path>
            </a:pathLst>
          </a:custGeom>
          <a:noFill/>
          <a:ln w="19050" cap="flat" cmpd="sng">
            <a:solidFill>
              <a:srgbClr val="FF5050"/>
            </a:solidFill>
            <a:prstDash val="solid"/>
            <a:miter lim="800000"/>
            <a:headEnd type="none" w="sm" len="sm"/>
            <a:tailEnd type="none" w="sm" len="sm"/>
          </a:ln>
        </p:spPr>
        <p:txBody>
          <a:bodyPr spcFirstLastPara="1" wrap="square" lIns="7600" tIns="7600" rIns="7600" bIns="7600" anchor="ctr" anchorCtr="0">
            <a:noAutofit/>
          </a:bodyPr>
          <a:lstStyle/>
          <a:p>
            <a:pPr marL="0" marR="0" lvl="0" indent="0" algn="ctr" rtl="0">
              <a:lnSpc>
                <a:spcPct val="90000"/>
              </a:lnSpc>
              <a:spcBef>
                <a:spcPts val="0"/>
              </a:spcBef>
              <a:spcAft>
                <a:spcPts val="0"/>
              </a:spcAft>
              <a:buClr>
                <a:schemeClr val="dk1"/>
              </a:buClr>
              <a:buSzPts val="1200"/>
              <a:buFont typeface="Calibri"/>
              <a:buNone/>
            </a:pPr>
            <a:r>
              <a:rPr lang="en-US" sz="1600" b="1">
                <a:latin typeface="Calibri"/>
                <a:ea typeface="Calibri"/>
                <a:cs typeface="Calibri"/>
                <a:sym typeface="Calibri"/>
              </a:rPr>
              <a:t>1</a:t>
            </a:r>
            <a:r>
              <a:rPr lang="en-US" sz="1600" b="1" i="0" u="none" strike="noStrike" cap="none">
                <a:latin typeface="Calibri"/>
                <a:ea typeface="Calibri"/>
                <a:cs typeface="Calibri"/>
                <a:sym typeface="Calibri"/>
              </a:rPr>
              <a:t>/</a:t>
            </a:r>
            <a:r>
              <a:rPr lang="en-US" sz="1600" b="1">
                <a:latin typeface="Calibri"/>
                <a:ea typeface="Calibri"/>
                <a:cs typeface="Calibri"/>
                <a:sym typeface="Calibri"/>
              </a:rPr>
              <a:t>0</a:t>
            </a:r>
            <a:endParaRPr sz="1600" b="1"/>
          </a:p>
        </p:txBody>
      </p:sp>
      <p:sp>
        <p:nvSpPr>
          <p:cNvPr id="516" name="Google Shape;516;g7a9b64166d_27_0"/>
          <p:cNvSpPr/>
          <p:nvPr/>
        </p:nvSpPr>
        <p:spPr>
          <a:xfrm>
            <a:off x="4026597" y="6050967"/>
            <a:ext cx="1818701" cy="379133"/>
          </a:xfrm>
          <a:custGeom>
            <a:avLst/>
            <a:gdLst/>
            <a:ahLst/>
            <a:cxnLst/>
            <a:rect l="l" t="t" r="r" b="b"/>
            <a:pathLst>
              <a:path w="1243556" h="379133" extrusionOk="0">
                <a:moveTo>
                  <a:pt x="0" y="0"/>
                </a:moveTo>
                <a:lnTo>
                  <a:pt x="1243556" y="0"/>
                </a:lnTo>
                <a:lnTo>
                  <a:pt x="1243556" y="379133"/>
                </a:lnTo>
                <a:lnTo>
                  <a:pt x="0" y="379133"/>
                </a:lnTo>
                <a:lnTo>
                  <a:pt x="0" y="0"/>
                </a:lnTo>
                <a:close/>
              </a:path>
            </a:pathLst>
          </a:custGeom>
          <a:noFill/>
          <a:ln w="19050" cap="flat" cmpd="sng">
            <a:solidFill>
              <a:srgbClr val="FF5050"/>
            </a:solidFill>
            <a:prstDash val="solid"/>
            <a:miter lim="800000"/>
            <a:headEnd type="none" w="sm" len="sm"/>
            <a:tailEnd type="none" w="sm" len="sm"/>
          </a:ln>
        </p:spPr>
        <p:txBody>
          <a:bodyPr spcFirstLastPara="1" wrap="square" lIns="7600" tIns="7600" rIns="7600" bIns="7600" anchor="ctr" anchorCtr="0">
            <a:noAutofit/>
          </a:bodyPr>
          <a:lstStyle/>
          <a:p>
            <a:pPr marL="0" marR="0" lvl="0" indent="0" algn="ctr" rtl="0">
              <a:lnSpc>
                <a:spcPct val="90000"/>
              </a:lnSpc>
              <a:spcBef>
                <a:spcPts val="0"/>
              </a:spcBef>
              <a:spcAft>
                <a:spcPts val="0"/>
              </a:spcAft>
              <a:buClr>
                <a:schemeClr val="dk1"/>
              </a:buClr>
              <a:buSzPts val="1200"/>
              <a:buFont typeface="Calibri"/>
              <a:buNone/>
            </a:pPr>
            <a:r>
              <a:rPr lang="en-US" sz="1600" b="1">
                <a:latin typeface="Calibri"/>
                <a:ea typeface="Calibri"/>
                <a:cs typeface="Calibri"/>
                <a:sym typeface="Calibri"/>
              </a:rPr>
              <a:t>-1/0/1</a:t>
            </a:r>
            <a:endParaRPr sz="1600" b="1"/>
          </a:p>
        </p:txBody>
      </p:sp>
      <p:sp>
        <p:nvSpPr>
          <p:cNvPr id="517" name="Google Shape;517;g7a9b64166d_27_0"/>
          <p:cNvSpPr txBox="1"/>
          <p:nvPr/>
        </p:nvSpPr>
        <p:spPr>
          <a:xfrm>
            <a:off x="4199303" y="829928"/>
            <a:ext cx="1473300" cy="369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i="0" u="none" strike="noStrike" cap="none">
                <a:solidFill>
                  <a:schemeClr val="dk1"/>
                </a:solidFill>
                <a:latin typeface="Calibri"/>
                <a:ea typeface="Calibri"/>
                <a:cs typeface="Calibri"/>
                <a:sym typeface="Calibri"/>
              </a:rPr>
              <a:t>APPROACH</a:t>
            </a:r>
            <a:endParaRPr/>
          </a:p>
        </p:txBody>
      </p:sp>
      <p:sp>
        <p:nvSpPr>
          <p:cNvPr id="518" name="Google Shape;518;g7a9b64166d_27_0"/>
          <p:cNvSpPr txBox="1"/>
          <p:nvPr/>
        </p:nvSpPr>
        <p:spPr>
          <a:xfrm>
            <a:off x="6593939" y="829914"/>
            <a:ext cx="1882800" cy="369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a:solidFill>
                  <a:schemeClr val="dk1"/>
                </a:solidFill>
                <a:latin typeface="Calibri"/>
                <a:ea typeface="Calibri"/>
                <a:cs typeface="Calibri"/>
                <a:sym typeface="Calibri"/>
              </a:rPr>
              <a:t>TEXT CLEANING</a:t>
            </a:r>
            <a:endParaRPr/>
          </a:p>
        </p:txBody>
      </p:sp>
      <p:sp>
        <p:nvSpPr>
          <p:cNvPr id="519" name="Google Shape;519;g7a9b64166d_27_0"/>
          <p:cNvSpPr txBox="1"/>
          <p:nvPr/>
        </p:nvSpPr>
        <p:spPr>
          <a:xfrm>
            <a:off x="8633794" y="829930"/>
            <a:ext cx="1473300" cy="369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a:solidFill>
                  <a:schemeClr val="dk1"/>
                </a:solidFill>
                <a:latin typeface="Calibri"/>
                <a:ea typeface="Calibri"/>
                <a:cs typeface="Calibri"/>
                <a:sym typeface="Calibri"/>
              </a:rPr>
              <a:t>ANALYSIS</a:t>
            </a:r>
            <a:endParaRPr/>
          </a:p>
        </p:txBody>
      </p:sp>
      <p:sp>
        <p:nvSpPr>
          <p:cNvPr id="520" name="Google Shape;520;g7a9b64166d_27_0"/>
          <p:cNvSpPr txBox="1"/>
          <p:nvPr/>
        </p:nvSpPr>
        <p:spPr>
          <a:xfrm>
            <a:off x="8783375" y="1544100"/>
            <a:ext cx="924000" cy="8322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700" b="1">
                <a:solidFill>
                  <a:schemeClr val="dk1"/>
                </a:solidFill>
                <a:latin typeface="Calibri"/>
                <a:ea typeface="Calibri"/>
                <a:cs typeface="Calibri"/>
                <a:sym typeface="Calibri"/>
              </a:rPr>
              <a:t>TF-IDF</a:t>
            </a:r>
            <a:endParaRPr sz="1700" b="1"/>
          </a:p>
          <a:p>
            <a:pPr marL="0" marR="0" lvl="0" indent="0" algn="l" rtl="0">
              <a:spcBef>
                <a:spcPts val="0"/>
              </a:spcBef>
              <a:spcAft>
                <a:spcPts val="0"/>
              </a:spcAft>
              <a:buNone/>
            </a:pPr>
            <a:r>
              <a:rPr lang="en-US" sz="1700" b="1">
                <a:solidFill>
                  <a:schemeClr val="dk1"/>
                </a:solidFill>
                <a:latin typeface="Calibri"/>
                <a:ea typeface="Calibri"/>
                <a:cs typeface="Calibri"/>
                <a:sym typeface="Calibri"/>
              </a:rPr>
              <a:t>COUNT</a:t>
            </a:r>
            <a:endParaRPr sz="1700" b="1"/>
          </a:p>
          <a:p>
            <a:pPr marL="0" marR="0" lvl="0" indent="0" algn="l" rtl="0">
              <a:spcBef>
                <a:spcPts val="0"/>
              </a:spcBef>
              <a:spcAft>
                <a:spcPts val="0"/>
              </a:spcAft>
              <a:buNone/>
            </a:pPr>
            <a:r>
              <a:rPr lang="en-US" sz="1700" b="1">
                <a:solidFill>
                  <a:schemeClr val="dk1"/>
                </a:solidFill>
                <a:latin typeface="Calibri"/>
                <a:ea typeface="Calibri"/>
                <a:cs typeface="Calibri"/>
                <a:sym typeface="Calibri"/>
              </a:rPr>
              <a:t>BINARY</a:t>
            </a:r>
            <a:endParaRPr sz="1700" b="1"/>
          </a:p>
        </p:txBody>
      </p:sp>
      <p:sp>
        <p:nvSpPr>
          <p:cNvPr id="521" name="Google Shape;521;g7a9b64166d_27_0"/>
          <p:cNvSpPr txBox="1"/>
          <p:nvPr/>
        </p:nvSpPr>
        <p:spPr>
          <a:xfrm>
            <a:off x="8478573" y="4536450"/>
            <a:ext cx="1473300" cy="646200"/>
          </a:xfrm>
          <a:prstGeom prst="rect">
            <a:avLst/>
          </a:prstGeom>
          <a:noFill/>
          <a:ln>
            <a:noFill/>
          </a:ln>
        </p:spPr>
        <p:txBody>
          <a:bodyPr spcFirstLastPara="1" wrap="square" lIns="91425" tIns="45700" rIns="91425" bIns="45700" anchor="t" anchorCtr="0">
            <a:noAutofit/>
          </a:bodyPr>
          <a:lstStyle/>
          <a:p>
            <a:pPr marL="457200" marR="0" lvl="0" indent="0" algn="l" rtl="0">
              <a:spcBef>
                <a:spcPts val="0"/>
              </a:spcBef>
              <a:spcAft>
                <a:spcPts val="0"/>
              </a:spcAft>
              <a:buNone/>
            </a:pPr>
            <a:r>
              <a:rPr lang="en-US" sz="1800" b="1">
                <a:solidFill>
                  <a:schemeClr val="dk1"/>
                </a:solidFill>
                <a:latin typeface="Calibri"/>
                <a:ea typeface="Calibri"/>
                <a:cs typeface="Calibri"/>
                <a:sym typeface="Calibri"/>
              </a:rPr>
              <a:t>TF-IDF</a:t>
            </a:r>
            <a:endParaRPr b="1"/>
          </a:p>
          <a:p>
            <a:pPr marL="457200" marR="0" lvl="0" indent="0" algn="l" rtl="0">
              <a:spcBef>
                <a:spcPts val="0"/>
              </a:spcBef>
              <a:spcAft>
                <a:spcPts val="0"/>
              </a:spcAft>
              <a:buNone/>
            </a:pPr>
            <a:r>
              <a:rPr lang="en-US" sz="1800" b="1">
                <a:solidFill>
                  <a:schemeClr val="dk1"/>
                </a:solidFill>
                <a:latin typeface="Calibri"/>
                <a:ea typeface="Calibri"/>
                <a:cs typeface="Calibri"/>
                <a:sym typeface="Calibri"/>
              </a:rPr>
              <a:t>BoW</a:t>
            </a:r>
            <a:endParaRPr sz="1800" b="1">
              <a:solidFill>
                <a:schemeClr val="dk1"/>
              </a:solidFill>
              <a:latin typeface="Calibri"/>
              <a:ea typeface="Calibri"/>
              <a:cs typeface="Calibri"/>
              <a:sym typeface="Calibri"/>
            </a:endParaRPr>
          </a:p>
        </p:txBody>
      </p:sp>
      <p:sp>
        <p:nvSpPr>
          <p:cNvPr id="522" name="Google Shape;522;g7a9b64166d_27_0"/>
          <p:cNvSpPr txBox="1"/>
          <p:nvPr/>
        </p:nvSpPr>
        <p:spPr>
          <a:xfrm>
            <a:off x="10264140" y="829914"/>
            <a:ext cx="1473300" cy="3693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b="1">
                <a:solidFill>
                  <a:schemeClr val="dk1"/>
                </a:solidFill>
                <a:latin typeface="Calibri"/>
                <a:ea typeface="Calibri"/>
                <a:cs typeface="Calibri"/>
                <a:sym typeface="Calibri"/>
              </a:rPr>
              <a:t>MODELS</a:t>
            </a:r>
            <a:endParaRPr/>
          </a:p>
        </p:txBody>
      </p:sp>
      <p:sp>
        <p:nvSpPr>
          <p:cNvPr id="523" name="Google Shape;523;g7a9b64166d_27_0"/>
          <p:cNvSpPr txBox="1"/>
          <p:nvPr/>
        </p:nvSpPr>
        <p:spPr>
          <a:xfrm>
            <a:off x="10414199" y="1790950"/>
            <a:ext cx="1379400" cy="4464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a:solidFill>
                  <a:schemeClr val="dk1"/>
                </a:solidFill>
                <a:latin typeface="Calibri"/>
                <a:ea typeface="Calibri"/>
                <a:cs typeface="Calibri"/>
                <a:sym typeface="Calibri"/>
              </a:rPr>
              <a:t>12 MODELS</a:t>
            </a:r>
            <a:endParaRPr sz="1800" b="1"/>
          </a:p>
        </p:txBody>
      </p:sp>
      <p:sp>
        <p:nvSpPr>
          <p:cNvPr id="524" name="Google Shape;524;g7a9b64166d_27_0"/>
          <p:cNvSpPr txBox="1"/>
          <p:nvPr/>
        </p:nvSpPr>
        <p:spPr>
          <a:xfrm>
            <a:off x="10306355" y="4636345"/>
            <a:ext cx="1595100" cy="4464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b="1">
                <a:solidFill>
                  <a:schemeClr val="dk1"/>
                </a:solidFill>
                <a:latin typeface="Calibri"/>
                <a:ea typeface="Calibri"/>
                <a:cs typeface="Calibri"/>
                <a:sym typeface="Calibri"/>
              </a:rPr>
              <a:t>16 MODELS</a:t>
            </a:r>
            <a:endParaRPr sz="1800" b="1"/>
          </a:p>
        </p:txBody>
      </p:sp>
      <p:sp>
        <p:nvSpPr>
          <p:cNvPr id="525" name="Google Shape;525;g7a9b64166d_27_0"/>
          <p:cNvSpPr txBox="1"/>
          <p:nvPr/>
        </p:nvSpPr>
        <p:spPr>
          <a:xfrm>
            <a:off x="6697075" y="1544112"/>
            <a:ext cx="1234500" cy="8322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500" b="1">
                <a:solidFill>
                  <a:schemeClr val="dk1"/>
                </a:solidFill>
                <a:latin typeface="Calibri"/>
                <a:ea typeface="Calibri"/>
                <a:cs typeface="Calibri"/>
                <a:sym typeface="Calibri"/>
              </a:rPr>
              <a:t>REMOVE STOPWORDS + STEMMING</a:t>
            </a:r>
            <a:endParaRPr sz="1500" b="1"/>
          </a:p>
        </p:txBody>
      </p:sp>
      <p:sp>
        <p:nvSpPr>
          <p:cNvPr id="526" name="Google Shape;526;g7a9b64166d_27_0"/>
          <p:cNvSpPr txBox="1">
            <a:spLocks noGrp="1"/>
          </p:cNvSpPr>
          <p:nvPr>
            <p:ph type="title"/>
          </p:nvPr>
        </p:nvSpPr>
        <p:spPr>
          <a:xfrm>
            <a:off x="0" y="-298256"/>
            <a:ext cx="11759400" cy="1325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US" sz="4000" b="1">
                <a:solidFill>
                  <a:srgbClr val="990000"/>
                </a:solidFill>
                <a:latin typeface="Oswald"/>
                <a:ea typeface="Oswald"/>
                <a:cs typeface="Oswald"/>
                <a:sym typeface="Oswald"/>
              </a:rPr>
              <a:t>METHODOLOGIES</a:t>
            </a:r>
            <a:endParaRPr/>
          </a:p>
        </p:txBody>
      </p:sp>
      <p:sp>
        <p:nvSpPr>
          <p:cNvPr id="527" name="Google Shape;527;g7a9b64166d_27_0"/>
          <p:cNvSpPr txBox="1"/>
          <p:nvPr/>
        </p:nvSpPr>
        <p:spPr>
          <a:xfrm>
            <a:off x="6604450" y="4344875"/>
            <a:ext cx="1595100" cy="1421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US" b="1">
                <a:solidFill>
                  <a:schemeClr val="dk1"/>
                </a:solidFill>
                <a:latin typeface="Calibri"/>
                <a:ea typeface="Calibri"/>
                <a:cs typeface="Calibri"/>
                <a:sym typeface="Calibri"/>
              </a:rPr>
              <a:t>REMOVE STOPWORDS,HASHTAGS, NUMBER,   PUNCTUATION etc.</a:t>
            </a:r>
            <a:r>
              <a:rPr lang="en-US" sz="1100" b="1">
                <a:solidFill>
                  <a:schemeClr val="dk1"/>
                </a:solidFill>
                <a:latin typeface="Calibri"/>
                <a:ea typeface="Calibri"/>
                <a:cs typeface="Calibri"/>
                <a:sym typeface="Calibri"/>
              </a:rPr>
              <a:t> </a:t>
            </a:r>
            <a:r>
              <a:rPr lang="en-US" b="1">
                <a:solidFill>
                  <a:schemeClr val="dk1"/>
                </a:solidFill>
                <a:latin typeface="Calibri"/>
                <a:ea typeface="Calibri"/>
                <a:cs typeface="Calibri"/>
                <a:sym typeface="Calibri"/>
              </a:rPr>
              <a:t>+ STEMMING</a:t>
            </a:r>
            <a:endParaRPr b="1">
              <a:solidFill>
                <a:schemeClr val="dk1"/>
              </a:solidFill>
            </a:endParaRPr>
          </a:p>
          <a:p>
            <a:pPr marL="0" lvl="0" indent="0" algn="l" rtl="0">
              <a:spcBef>
                <a:spcPts val="0"/>
              </a:spcBef>
              <a:spcAft>
                <a:spcPts val="0"/>
              </a:spcAft>
              <a:buNone/>
            </a:pPr>
            <a:endParaRPr>
              <a:latin typeface="Calibri"/>
              <a:ea typeface="Calibri"/>
              <a:cs typeface="Calibri"/>
              <a:sym typeface="Calibri"/>
            </a:endParaRPr>
          </a:p>
        </p:txBody>
      </p:sp>
      <p:sp>
        <p:nvSpPr>
          <p:cNvPr id="528" name="Google Shape;528;g7a9b64166d_27_0"/>
          <p:cNvSpPr/>
          <p:nvPr/>
        </p:nvSpPr>
        <p:spPr>
          <a:xfrm>
            <a:off x="8029131" y="1798450"/>
            <a:ext cx="656700" cy="431400"/>
          </a:xfrm>
          <a:prstGeom prst="rightArrow">
            <a:avLst>
              <a:gd name="adj1" fmla="val 50000"/>
              <a:gd name="adj2" fmla="val 50000"/>
            </a:avLst>
          </a:prstGeom>
          <a:solidFill>
            <a:srgbClr val="E0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g7a9b64166d_27_0"/>
          <p:cNvSpPr/>
          <p:nvPr/>
        </p:nvSpPr>
        <p:spPr>
          <a:xfrm>
            <a:off x="9757421" y="1788825"/>
            <a:ext cx="656700" cy="431400"/>
          </a:xfrm>
          <a:prstGeom prst="rightArrow">
            <a:avLst>
              <a:gd name="adj1" fmla="val 50000"/>
              <a:gd name="adj2" fmla="val 50000"/>
            </a:avLst>
          </a:prstGeom>
          <a:solidFill>
            <a:srgbClr val="E0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g7a9b64166d_27_0"/>
          <p:cNvSpPr/>
          <p:nvPr/>
        </p:nvSpPr>
        <p:spPr>
          <a:xfrm>
            <a:off x="8173362" y="4643843"/>
            <a:ext cx="656700" cy="431400"/>
          </a:xfrm>
          <a:prstGeom prst="rightArrow">
            <a:avLst>
              <a:gd name="adj1" fmla="val 50000"/>
              <a:gd name="adj2" fmla="val 50000"/>
            </a:avLst>
          </a:prstGeom>
          <a:solidFill>
            <a:srgbClr val="E0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g7a9b64166d_27_0"/>
          <p:cNvSpPr/>
          <p:nvPr/>
        </p:nvSpPr>
        <p:spPr>
          <a:xfrm>
            <a:off x="9757418" y="4643843"/>
            <a:ext cx="656700" cy="431400"/>
          </a:xfrm>
          <a:prstGeom prst="rightArrow">
            <a:avLst>
              <a:gd name="adj1" fmla="val 50000"/>
              <a:gd name="adj2" fmla="val 50000"/>
            </a:avLst>
          </a:prstGeom>
          <a:solidFill>
            <a:srgbClr val="E0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g7a9b64166d_27_0"/>
          <p:cNvSpPr/>
          <p:nvPr/>
        </p:nvSpPr>
        <p:spPr>
          <a:xfrm>
            <a:off x="6096001" y="1798450"/>
            <a:ext cx="656700" cy="431400"/>
          </a:xfrm>
          <a:prstGeom prst="rightArrow">
            <a:avLst>
              <a:gd name="adj1" fmla="val 50000"/>
              <a:gd name="adj2" fmla="val 50000"/>
            </a:avLst>
          </a:prstGeom>
          <a:solidFill>
            <a:srgbClr val="E0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g7a9b64166d_27_0"/>
          <p:cNvSpPr/>
          <p:nvPr/>
        </p:nvSpPr>
        <p:spPr>
          <a:xfrm>
            <a:off x="6040351" y="4643856"/>
            <a:ext cx="656700" cy="431400"/>
          </a:xfrm>
          <a:prstGeom prst="rightArrow">
            <a:avLst>
              <a:gd name="adj1" fmla="val 50000"/>
              <a:gd name="adj2" fmla="val 50000"/>
            </a:avLst>
          </a:prstGeom>
          <a:solidFill>
            <a:srgbClr val="E0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08"/>
                                        </p:tgtEl>
                                        <p:attrNameLst>
                                          <p:attrName>style.visibility</p:attrName>
                                        </p:attrNameLst>
                                      </p:cBhvr>
                                      <p:to>
                                        <p:strVal val="visible"/>
                                      </p:to>
                                    </p:set>
                                    <p:animEffect transition="in" filter="fade">
                                      <p:cBhvr>
                                        <p:cTn id="7" dur="500"/>
                                        <p:tgtEl>
                                          <p:spTgt spid="508"/>
                                        </p:tgtEl>
                                      </p:cBhvr>
                                    </p:animEffect>
                                  </p:childTnLst>
                                </p:cTn>
                              </p:par>
                              <p:par>
                                <p:cTn id="8" presetID="10" presetClass="entr" presetSubtype="0" fill="hold" nodeType="withEffect">
                                  <p:stCondLst>
                                    <p:cond delay="0"/>
                                  </p:stCondLst>
                                  <p:childTnLst>
                                    <p:set>
                                      <p:cBhvr>
                                        <p:cTn id="9" dur="1" fill="hold">
                                          <p:stCondLst>
                                            <p:cond delay="0"/>
                                          </p:stCondLst>
                                        </p:cTn>
                                        <p:tgtEl>
                                          <p:spTgt spid="511"/>
                                        </p:tgtEl>
                                        <p:attrNameLst>
                                          <p:attrName>style.visibility</p:attrName>
                                        </p:attrNameLst>
                                      </p:cBhvr>
                                      <p:to>
                                        <p:strVal val="visible"/>
                                      </p:to>
                                    </p:set>
                                    <p:animEffect transition="in" filter="fade">
                                      <p:cBhvr>
                                        <p:cTn id="10" dur="500"/>
                                        <p:tgtEl>
                                          <p:spTgt spid="511"/>
                                        </p:tgtEl>
                                      </p:cBhvr>
                                    </p:animEffect>
                                  </p:childTnLst>
                                </p:cTn>
                              </p:par>
                              <p:par>
                                <p:cTn id="11" presetID="10" presetClass="entr" presetSubtype="0" fill="hold" nodeType="withEffect">
                                  <p:stCondLst>
                                    <p:cond delay="0"/>
                                  </p:stCondLst>
                                  <p:childTnLst>
                                    <p:set>
                                      <p:cBhvr>
                                        <p:cTn id="12" dur="1" fill="hold">
                                          <p:stCondLst>
                                            <p:cond delay="0"/>
                                          </p:stCondLst>
                                        </p:cTn>
                                        <p:tgtEl>
                                          <p:spTgt spid="514"/>
                                        </p:tgtEl>
                                        <p:attrNameLst>
                                          <p:attrName>style.visibility</p:attrName>
                                        </p:attrNameLst>
                                      </p:cBhvr>
                                      <p:to>
                                        <p:strVal val="visible"/>
                                      </p:to>
                                    </p:set>
                                    <p:animEffect transition="in" filter="fade">
                                      <p:cBhvr>
                                        <p:cTn id="13" dur="500"/>
                                        <p:tgtEl>
                                          <p:spTgt spid="514"/>
                                        </p:tgtEl>
                                      </p:cBhvr>
                                    </p:animEffect>
                                  </p:childTnLst>
                                </p:cTn>
                              </p:par>
                              <p:par>
                                <p:cTn id="14" presetID="10" presetClass="entr" presetSubtype="0" fill="hold" nodeType="withEffect">
                                  <p:stCondLst>
                                    <p:cond delay="0"/>
                                  </p:stCondLst>
                                  <p:childTnLst>
                                    <p:set>
                                      <p:cBhvr>
                                        <p:cTn id="15" dur="1" fill="hold">
                                          <p:stCondLst>
                                            <p:cond delay="0"/>
                                          </p:stCondLst>
                                        </p:cTn>
                                        <p:tgtEl>
                                          <p:spTgt spid="506"/>
                                        </p:tgtEl>
                                        <p:attrNameLst>
                                          <p:attrName>style.visibility</p:attrName>
                                        </p:attrNameLst>
                                      </p:cBhvr>
                                      <p:to>
                                        <p:strVal val="visible"/>
                                      </p:to>
                                    </p:set>
                                    <p:animEffect transition="in" filter="fade">
                                      <p:cBhvr>
                                        <p:cTn id="16" dur="500"/>
                                        <p:tgtEl>
                                          <p:spTgt spid="506"/>
                                        </p:tgtEl>
                                      </p:cBhvr>
                                    </p:animEffect>
                                  </p:childTnLst>
                                </p:cTn>
                              </p:par>
                              <p:par>
                                <p:cTn id="17" presetID="10" presetClass="entr" presetSubtype="0" fill="hold" nodeType="withEffect">
                                  <p:stCondLst>
                                    <p:cond delay="0"/>
                                  </p:stCondLst>
                                  <p:childTnLst>
                                    <p:set>
                                      <p:cBhvr>
                                        <p:cTn id="18" dur="1" fill="hold">
                                          <p:stCondLst>
                                            <p:cond delay="0"/>
                                          </p:stCondLst>
                                        </p:cTn>
                                        <p:tgtEl>
                                          <p:spTgt spid="500"/>
                                        </p:tgtEl>
                                        <p:attrNameLst>
                                          <p:attrName>style.visibility</p:attrName>
                                        </p:attrNameLst>
                                      </p:cBhvr>
                                      <p:to>
                                        <p:strVal val="visible"/>
                                      </p:to>
                                    </p:set>
                                    <p:animEffect transition="in" filter="fade">
                                      <p:cBhvr>
                                        <p:cTn id="19" dur="500"/>
                                        <p:tgtEl>
                                          <p:spTgt spid="500"/>
                                        </p:tgtEl>
                                      </p:cBhvr>
                                    </p:animEffect>
                                  </p:childTnLst>
                                </p:cTn>
                              </p:par>
                              <p:par>
                                <p:cTn id="20" presetID="1" presetClass="entr" presetSubtype="0" fill="hold" nodeType="withEffect">
                                  <p:stCondLst>
                                    <p:cond delay="0"/>
                                  </p:stCondLst>
                                  <p:childTnLst>
                                    <p:set>
                                      <p:cBhvr>
                                        <p:cTn id="21" dur="1" fill="hold">
                                          <p:stCondLst>
                                            <p:cond delay="0"/>
                                          </p:stCondLst>
                                        </p:cTn>
                                        <p:tgtEl>
                                          <p:spTgt spid="503"/>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509"/>
                                        </p:tgtEl>
                                        <p:attrNameLst>
                                          <p:attrName>style.visibility</p:attrName>
                                        </p:attrNameLst>
                                      </p:cBhvr>
                                      <p:to>
                                        <p:strVal val="visible"/>
                                      </p:to>
                                    </p:set>
                                    <p:animEffect transition="in" filter="fade">
                                      <p:cBhvr>
                                        <p:cTn id="26" dur="500"/>
                                        <p:tgtEl>
                                          <p:spTgt spid="509"/>
                                        </p:tgtEl>
                                      </p:cBhvr>
                                    </p:animEffect>
                                  </p:childTnLst>
                                </p:cTn>
                              </p:par>
                              <p:par>
                                <p:cTn id="27" presetID="10" presetClass="entr" presetSubtype="0" fill="hold" nodeType="withEffect">
                                  <p:stCondLst>
                                    <p:cond delay="0"/>
                                  </p:stCondLst>
                                  <p:childTnLst>
                                    <p:set>
                                      <p:cBhvr>
                                        <p:cTn id="28" dur="1" fill="hold">
                                          <p:stCondLst>
                                            <p:cond delay="0"/>
                                          </p:stCondLst>
                                        </p:cTn>
                                        <p:tgtEl>
                                          <p:spTgt spid="517"/>
                                        </p:tgtEl>
                                        <p:attrNameLst>
                                          <p:attrName>style.visibility</p:attrName>
                                        </p:attrNameLst>
                                      </p:cBhvr>
                                      <p:to>
                                        <p:strVal val="visible"/>
                                      </p:to>
                                    </p:set>
                                    <p:animEffect transition="in" filter="fade">
                                      <p:cBhvr>
                                        <p:cTn id="29" dur="1000"/>
                                        <p:tgtEl>
                                          <p:spTgt spid="517"/>
                                        </p:tgtEl>
                                      </p:cBhvr>
                                    </p:animEffect>
                                  </p:childTnLst>
                                </p:cTn>
                              </p:par>
                              <p:par>
                                <p:cTn id="30" presetID="10" presetClass="entr" presetSubtype="0" fill="hold" nodeType="withEffect">
                                  <p:stCondLst>
                                    <p:cond delay="0"/>
                                  </p:stCondLst>
                                  <p:childTnLst>
                                    <p:set>
                                      <p:cBhvr>
                                        <p:cTn id="31" dur="1" fill="hold">
                                          <p:stCondLst>
                                            <p:cond delay="0"/>
                                          </p:stCondLst>
                                        </p:cTn>
                                        <p:tgtEl>
                                          <p:spTgt spid="510"/>
                                        </p:tgtEl>
                                        <p:attrNameLst>
                                          <p:attrName>style.visibility</p:attrName>
                                        </p:attrNameLst>
                                      </p:cBhvr>
                                      <p:to>
                                        <p:strVal val="visible"/>
                                      </p:to>
                                    </p:set>
                                    <p:animEffect transition="in" filter="fade">
                                      <p:cBhvr>
                                        <p:cTn id="32" dur="500"/>
                                        <p:tgtEl>
                                          <p:spTgt spid="510"/>
                                        </p:tgtEl>
                                      </p:cBhvr>
                                    </p:animEffect>
                                  </p:childTnLst>
                                </p:cTn>
                              </p:par>
                              <p:par>
                                <p:cTn id="33" presetID="10" presetClass="entr" presetSubtype="0" fill="hold" nodeType="withEffect">
                                  <p:stCondLst>
                                    <p:cond delay="0"/>
                                  </p:stCondLst>
                                  <p:childTnLst>
                                    <p:set>
                                      <p:cBhvr>
                                        <p:cTn id="34" dur="1" fill="hold">
                                          <p:stCondLst>
                                            <p:cond delay="0"/>
                                          </p:stCondLst>
                                        </p:cTn>
                                        <p:tgtEl>
                                          <p:spTgt spid="512"/>
                                        </p:tgtEl>
                                        <p:attrNameLst>
                                          <p:attrName>style.visibility</p:attrName>
                                        </p:attrNameLst>
                                      </p:cBhvr>
                                      <p:to>
                                        <p:strVal val="visible"/>
                                      </p:to>
                                    </p:set>
                                    <p:animEffect transition="in" filter="fade">
                                      <p:cBhvr>
                                        <p:cTn id="35" dur="500"/>
                                        <p:tgtEl>
                                          <p:spTgt spid="512"/>
                                        </p:tgtEl>
                                      </p:cBhvr>
                                    </p:animEffect>
                                  </p:childTnLst>
                                </p:cTn>
                              </p:par>
                              <p:par>
                                <p:cTn id="36" presetID="10" presetClass="entr" presetSubtype="0" fill="hold" nodeType="withEffect">
                                  <p:stCondLst>
                                    <p:cond delay="0"/>
                                  </p:stCondLst>
                                  <p:childTnLst>
                                    <p:set>
                                      <p:cBhvr>
                                        <p:cTn id="37" dur="1" fill="hold">
                                          <p:stCondLst>
                                            <p:cond delay="0"/>
                                          </p:stCondLst>
                                        </p:cTn>
                                        <p:tgtEl>
                                          <p:spTgt spid="513"/>
                                        </p:tgtEl>
                                        <p:attrNameLst>
                                          <p:attrName>style.visibility</p:attrName>
                                        </p:attrNameLst>
                                      </p:cBhvr>
                                      <p:to>
                                        <p:strVal val="visible"/>
                                      </p:to>
                                    </p:set>
                                    <p:animEffect transition="in" filter="fade">
                                      <p:cBhvr>
                                        <p:cTn id="38" dur="500"/>
                                        <p:tgtEl>
                                          <p:spTgt spid="513"/>
                                        </p:tgtEl>
                                      </p:cBhvr>
                                    </p:animEffect>
                                  </p:childTnLst>
                                </p:cTn>
                              </p:par>
                              <p:par>
                                <p:cTn id="39" presetID="10" presetClass="entr" presetSubtype="0" fill="hold" nodeType="withEffect">
                                  <p:stCondLst>
                                    <p:cond delay="0"/>
                                  </p:stCondLst>
                                  <p:childTnLst>
                                    <p:set>
                                      <p:cBhvr>
                                        <p:cTn id="40" dur="1" fill="hold">
                                          <p:stCondLst>
                                            <p:cond delay="0"/>
                                          </p:stCondLst>
                                        </p:cTn>
                                        <p:tgtEl>
                                          <p:spTgt spid="515"/>
                                        </p:tgtEl>
                                        <p:attrNameLst>
                                          <p:attrName>style.visibility</p:attrName>
                                        </p:attrNameLst>
                                      </p:cBhvr>
                                      <p:to>
                                        <p:strVal val="visible"/>
                                      </p:to>
                                    </p:set>
                                    <p:animEffect transition="in" filter="fade">
                                      <p:cBhvr>
                                        <p:cTn id="41" dur="500"/>
                                        <p:tgtEl>
                                          <p:spTgt spid="515"/>
                                        </p:tgtEl>
                                      </p:cBhvr>
                                    </p:animEffect>
                                  </p:childTnLst>
                                </p:cTn>
                              </p:par>
                              <p:par>
                                <p:cTn id="42" presetID="10" presetClass="entr" presetSubtype="0" fill="hold" nodeType="withEffect">
                                  <p:stCondLst>
                                    <p:cond delay="0"/>
                                  </p:stCondLst>
                                  <p:childTnLst>
                                    <p:set>
                                      <p:cBhvr>
                                        <p:cTn id="43" dur="1" fill="hold">
                                          <p:stCondLst>
                                            <p:cond delay="0"/>
                                          </p:stCondLst>
                                        </p:cTn>
                                        <p:tgtEl>
                                          <p:spTgt spid="516"/>
                                        </p:tgtEl>
                                        <p:attrNameLst>
                                          <p:attrName>style.visibility</p:attrName>
                                        </p:attrNameLst>
                                      </p:cBhvr>
                                      <p:to>
                                        <p:strVal val="visible"/>
                                      </p:to>
                                    </p:set>
                                    <p:animEffect transition="in" filter="fade">
                                      <p:cBhvr>
                                        <p:cTn id="44" dur="500"/>
                                        <p:tgtEl>
                                          <p:spTgt spid="516"/>
                                        </p:tgtEl>
                                      </p:cBhvr>
                                    </p:animEffect>
                                  </p:childTnLst>
                                </p:cTn>
                              </p:par>
                              <p:par>
                                <p:cTn id="45" presetID="1" presetClass="entr" presetSubtype="0" fill="hold" nodeType="withEffect">
                                  <p:stCondLst>
                                    <p:cond delay="0"/>
                                  </p:stCondLst>
                                  <p:childTnLst>
                                    <p:set>
                                      <p:cBhvr>
                                        <p:cTn id="46" dur="1" fill="hold">
                                          <p:stCondLst>
                                            <p:cond delay="0"/>
                                          </p:stCondLst>
                                        </p:cTn>
                                        <p:tgtEl>
                                          <p:spTgt spid="505"/>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504"/>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502"/>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501"/>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99"/>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98"/>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518"/>
                                        </p:tgtEl>
                                        <p:attrNameLst>
                                          <p:attrName>style.visibility</p:attrName>
                                        </p:attrNameLst>
                                      </p:cBhvr>
                                      <p:to>
                                        <p:strVal val="visible"/>
                                      </p:to>
                                    </p:set>
                                    <p:animEffect transition="in" filter="fade">
                                      <p:cBhvr>
                                        <p:cTn id="61" dur="500"/>
                                        <p:tgtEl>
                                          <p:spTgt spid="518"/>
                                        </p:tgtEl>
                                      </p:cBhvr>
                                    </p:animEffect>
                                  </p:childTnLst>
                                </p:cTn>
                              </p:par>
                              <p:par>
                                <p:cTn id="62" presetID="10" presetClass="entr" presetSubtype="0" fill="hold" nodeType="withEffect">
                                  <p:stCondLst>
                                    <p:cond delay="0"/>
                                  </p:stCondLst>
                                  <p:childTnLst>
                                    <p:set>
                                      <p:cBhvr>
                                        <p:cTn id="63" dur="1" fill="hold">
                                          <p:stCondLst>
                                            <p:cond delay="0"/>
                                          </p:stCondLst>
                                        </p:cTn>
                                        <p:tgtEl>
                                          <p:spTgt spid="533"/>
                                        </p:tgtEl>
                                        <p:attrNameLst>
                                          <p:attrName>style.visibility</p:attrName>
                                        </p:attrNameLst>
                                      </p:cBhvr>
                                      <p:to>
                                        <p:strVal val="visible"/>
                                      </p:to>
                                    </p:set>
                                    <p:animEffect transition="in" filter="fade">
                                      <p:cBhvr>
                                        <p:cTn id="64" dur="1000"/>
                                        <p:tgtEl>
                                          <p:spTgt spid="533"/>
                                        </p:tgtEl>
                                      </p:cBhvr>
                                    </p:animEffect>
                                  </p:childTnLst>
                                </p:cTn>
                              </p:par>
                              <p:par>
                                <p:cTn id="65" presetID="10" presetClass="entr" presetSubtype="0" fill="hold" nodeType="withEffect">
                                  <p:stCondLst>
                                    <p:cond delay="0"/>
                                  </p:stCondLst>
                                  <p:childTnLst>
                                    <p:set>
                                      <p:cBhvr>
                                        <p:cTn id="66" dur="1" fill="hold">
                                          <p:stCondLst>
                                            <p:cond delay="0"/>
                                          </p:stCondLst>
                                        </p:cTn>
                                        <p:tgtEl>
                                          <p:spTgt spid="532"/>
                                        </p:tgtEl>
                                        <p:attrNameLst>
                                          <p:attrName>style.visibility</p:attrName>
                                        </p:attrNameLst>
                                      </p:cBhvr>
                                      <p:to>
                                        <p:strVal val="visible"/>
                                      </p:to>
                                    </p:set>
                                    <p:animEffect transition="in" filter="fade">
                                      <p:cBhvr>
                                        <p:cTn id="67" dur="1000"/>
                                        <p:tgtEl>
                                          <p:spTgt spid="532"/>
                                        </p:tgtEl>
                                      </p:cBhvr>
                                    </p:animEffect>
                                  </p:childTnLst>
                                </p:cTn>
                              </p:par>
                              <p:par>
                                <p:cTn id="68" presetID="10" presetClass="entr" presetSubtype="0" fill="hold" nodeType="withEffect">
                                  <p:stCondLst>
                                    <p:cond delay="0"/>
                                  </p:stCondLst>
                                  <p:childTnLst>
                                    <p:set>
                                      <p:cBhvr>
                                        <p:cTn id="69" dur="1" fill="hold">
                                          <p:stCondLst>
                                            <p:cond delay="0"/>
                                          </p:stCondLst>
                                        </p:cTn>
                                        <p:tgtEl>
                                          <p:spTgt spid="525"/>
                                        </p:tgtEl>
                                        <p:attrNameLst>
                                          <p:attrName>style.visibility</p:attrName>
                                        </p:attrNameLst>
                                      </p:cBhvr>
                                      <p:to>
                                        <p:strVal val="visible"/>
                                      </p:to>
                                    </p:set>
                                    <p:animEffect transition="in" filter="fade">
                                      <p:cBhvr>
                                        <p:cTn id="70" dur="500"/>
                                        <p:tgtEl>
                                          <p:spTgt spid="525"/>
                                        </p:tgtEl>
                                      </p:cBhvr>
                                    </p:animEffect>
                                  </p:childTnLst>
                                </p:cTn>
                              </p:par>
                              <p:par>
                                <p:cTn id="71" presetID="10" presetClass="entr" presetSubtype="0" fill="hold" nodeType="withEffect">
                                  <p:stCondLst>
                                    <p:cond delay="0"/>
                                  </p:stCondLst>
                                  <p:childTnLst>
                                    <p:set>
                                      <p:cBhvr>
                                        <p:cTn id="72" dur="1" fill="hold">
                                          <p:stCondLst>
                                            <p:cond delay="0"/>
                                          </p:stCondLst>
                                        </p:cTn>
                                        <p:tgtEl>
                                          <p:spTgt spid="527"/>
                                        </p:tgtEl>
                                        <p:attrNameLst>
                                          <p:attrName>style.visibility</p:attrName>
                                        </p:attrNameLst>
                                      </p:cBhvr>
                                      <p:to>
                                        <p:strVal val="visible"/>
                                      </p:to>
                                    </p:set>
                                    <p:animEffect transition="in" filter="fade">
                                      <p:cBhvr>
                                        <p:cTn id="73" dur="1000"/>
                                        <p:tgtEl>
                                          <p:spTgt spid="527"/>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nodeType="clickEffect">
                                  <p:stCondLst>
                                    <p:cond delay="0"/>
                                  </p:stCondLst>
                                  <p:childTnLst>
                                    <p:set>
                                      <p:cBhvr>
                                        <p:cTn id="77" dur="1" fill="hold">
                                          <p:stCondLst>
                                            <p:cond delay="0"/>
                                          </p:stCondLst>
                                        </p:cTn>
                                        <p:tgtEl>
                                          <p:spTgt spid="519"/>
                                        </p:tgtEl>
                                        <p:attrNameLst>
                                          <p:attrName>style.visibility</p:attrName>
                                        </p:attrNameLst>
                                      </p:cBhvr>
                                      <p:to>
                                        <p:strVal val="visible"/>
                                      </p:to>
                                    </p:set>
                                    <p:animEffect transition="in" filter="fade">
                                      <p:cBhvr>
                                        <p:cTn id="78" dur="500"/>
                                        <p:tgtEl>
                                          <p:spTgt spid="519"/>
                                        </p:tgtEl>
                                      </p:cBhvr>
                                    </p:animEffect>
                                  </p:childTnLst>
                                </p:cTn>
                              </p:par>
                              <p:par>
                                <p:cTn id="79" presetID="10" presetClass="entr" presetSubtype="0" fill="hold" nodeType="withEffect">
                                  <p:stCondLst>
                                    <p:cond delay="0"/>
                                  </p:stCondLst>
                                  <p:childTnLst>
                                    <p:set>
                                      <p:cBhvr>
                                        <p:cTn id="80" dur="1" fill="hold">
                                          <p:stCondLst>
                                            <p:cond delay="0"/>
                                          </p:stCondLst>
                                        </p:cTn>
                                        <p:tgtEl>
                                          <p:spTgt spid="530"/>
                                        </p:tgtEl>
                                        <p:attrNameLst>
                                          <p:attrName>style.visibility</p:attrName>
                                        </p:attrNameLst>
                                      </p:cBhvr>
                                      <p:to>
                                        <p:strVal val="visible"/>
                                      </p:to>
                                    </p:set>
                                    <p:animEffect transition="in" filter="fade">
                                      <p:cBhvr>
                                        <p:cTn id="81" dur="1000"/>
                                        <p:tgtEl>
                                          <p:spTgt spid="530"/>
                                        </p:tgtEl>
                                      </p:cBhvr>
                                    </p:animEffect>
                                  </p:childTnLst>
                                </p:cTn>
                              </p:par>
                              <p:par>
                                <p:cTn id="82" presetID="10" presetClass="entr" presetSubtype="0" fill="hold" nodeType="withEffect">
                                  <p:stCondLst>
                                    <p:cond delay="0"/>
                                  </p:stCondLst>
                                  <p:childTnLst>
                                    <p:set>
                                      <p:cBhvr>
                                        <p:cTn id="83" dur="1" fill="hold">
                                          <p:stCondLst>
                                            <p:cond delay="0"/>
                                          </p:stCondLst>
                                        </p:cTn>
                                        <p:tgtEl>
                                          <p:spTgt spid="528"/>
                                        </p:tgtEl>
                                        <p:attrNameLst>
                                          <p:attrName>style.visibility</p:attrName>
                                        </p:attrNameLst>
                                      </p:cBhvr>
                                      <p:to>
                                        <p:strVal val="visible"/>
                                      </p:to>
                                    </p:set>
                                    <p:animEffect transition="in" filter="fade">
                                      <p:cBhvr>
                                        <p:cTn id="84" dur="1000"/>
                                        <p:tgtEl>
                                          <p:spTgt spid="528"/>
                                        </p:tgtEl>
                                      </p:cBhvr>
                                    </p:animEffect>
                                  </p:childTnLst>
                                </p:cTn>
                              </p:par>
                              <p:par>
                                <p:cTn id="85" presetID="10" presetClass="entr" presetSubtype="0" fill="hold" nodeType="withEffect">
                                  <p:stCondLst>
                                    <p:cond delay="0"/>
                                  </p:stCondLst>
                                  <p:childTnLst>
                                    <p:set>
                                      <p:cBhvr>
                                        <p:cTn id="86" dur="1" fill="hold">
                                          <p:stCondLst>
                                            <p:cond delay="0"/>
                                          </p:stCondLst>
                                        </p:cTn>
                                        <p:tgtEl>
                                          <p:spTgt spid="520"/>
                                        </p:tgtEl>
                                        <p:attrNameLst>
                                          <p:attrName>style.visibility</p:attrName>
                                        </p:attrNameLst>
                                      </p:cBhvr>
                                      <p:to>
                                        <p:strVal val="visible"/>
                                      </p:to>
                                    </p:set>
                                    <p:animEffect transition="in" filter="fade">
                                      <p:cBhvr>
                                        <p:cTn id="87" dur="500"/>
                                        <p:tgtEl>
                                          <p:spTgt spid="520"/>
                                        </p:tgtEl>
                                      </p:cBhvr>
                                    </p:animEffect>
                                  </p:childTnLst>
                                </p:cTn>
                              </p:par>
                              <p:par>
                                <p:cTn id="88" presetID="10" presetClass="entr" presetSubtype="0" fill="hold" nodeType="withEffect">
                                  <p:stCondLst>
                                    <p:cond delay="0"/>
                                  </p:stCondLst>
                                  <p:childTnLst>
                                    <p:set>
                                      <p:cBhvr>
                                        <p:cTn id="89" dur="1" fill="hold">
                                          <p:stCondLst>
                                            <p:cond delay="0"/>
                                          </p:stCondLst>
                                        </p:cTn>
                                        <p:tgtEl>
                                          <p:spTgt spid="521"/>
                                        </p:tgtEl>
                                        <p:attrNameLst>
                                          <p:attrName>style.visibility</p:attrName>
                                        </p:attrNameLst>
                                      </p:cBhvr>
                                      <p:to>
                                        <p:strVal val="visible"/>
                                      </p:to>
                                    </p:set>
                                    <p:animEffect transition="in" filter="fade">
                                      <p:cBhvr>
                                        <p:cTn id="90" dur="500"/>
                                        <p:tgtEl>
                                          <p:spTgt spid="521"/>
                                        </p:tgtEl>
                                      </p:cBhvr>
                                    </p:animEffect>
                                  </p:childTnLst>
                                </p:cTn>
                              </p:par>
                            </p:childTnLst>
                          </p:cTn>
                        </p:par>
                      </p:childTnLst>
                    </p:cTn>
                  </p:par>
                  <p:par>
                    <p:cTn id="91" fill="hold">
                      <p:stCondLst>
                        <p:cond delay="indefinite"/>
                      </p:stCondLst>
                      <p:childTnLst>
                        <p:par>
                          <p:cTn id="92" fill="hold">
                            <p:stCondLst>
                              <p:cond delay="0"/>
                            </p:stCondLst>
                            <p:childTnLst>
                              <p:par>
                                <p:cTn id="93" presetID="10" presetClass="entr" presetSubtype="0" fill="hold" nodeType="clickEffect">
                                  <p:stCondLst>
                                    <p:cond delay="0"/>
                                  </p:stCondLst>
                                  <p:childTnLst>
                                    <p:set>
                                      <p:cBhvr>
                                        <p:cTn id="94" dur="1" fill="hold">
                                          <p:stCondLst>
                                            <p:cond delay="0"/>
                                          </p:stCondLst>
                                        </p:cTn>
                                        <p:tgtEl>
                                          <p:spTgt spid="522"/>
                                        </p:tgtEl>
                                        <p:attrNameLst>
                                          <p:attrName>style.visibility</p:attrName>
                                        </p:attrNameLst>
                                      </p:cBhvr>
                                      <p:to>
                                        <p:strVal val="visible"/>
                                      </p:to>
                                    </p:set>
                                    <p:animEffect transition="in" filter="fade">
                                      <p:cBhvr>
                                        <p:cTn id="95" dur="500"/>
                                        <p:tgtEl>
                                          <p:spTgt spid="522"/>
                                        </p:tgtEl>
                                      </p:cBhvr>
                                    </p:animEffect>
                                  </p:childTnLst>
                                </p:cTn>
                              </p:par>
                              <p:par>
                                <p:cTn id="96" presetID="10" presetClass="entr" presetSubtype="0" fill="hold" nodeType="withEffect">
                                  <p:stCondLst>
                                    <p:cond delay="0"/>
                                  </p:stCondLst>
                                  <p:childTnLst>
                                    <p:set>
                                      <p:cBhvr>
                                        <p:cTn id="97" dur="1" fill="hold">
                                          <p:stCondLst>
                                            <p:cond delay="0"/>
                                          </p:stCondLst>
                                        </p:cTn>
                                        <p:tgtEl>
                                          <p:spTgt spid="523"/>
                                        </p:tgtEl>
                                        <p:attrNameLst>
                                          <p:attrName>style.visibility</p:attrName>
                                        </p:attrNameLst>
                                      </p:cBhvr>
                                      <p:to>
                                        <p:strVal val="visible"/>
                                      </p:to>
                                    </p:set>
                                    <p:animEffect transition="in" filter="fade">
                                      <p:cBhvr>
                                        <p:cTn id="98" dur="500"/>
                                        <p:tgtEl>
                                          <p:spTgt spid="523"/>
                                        </p:tgtEl>
                                      </p:cBhvr>
                                    </p:animEffect>
                                  </p:childTnLst>
                                </p:cTn>
                              </p:par>
                              <p:par>
                                <p:cTn id="99" presetID="10" presetClass="entr" presetSubtype="0" fill="hold" nodeType="withEffect">
                                  <p:stCondLst>
                                    <p:cond delay="0"/>
                                  </p:stCondLst>
                                  <p:childTnLst>
                                    <p:set>
                                      <p:cBhvr>
                                        <p:cTn id="100" dur="1" fill="hold">
                                          <p:stCondLst>
                                            <p:cond delay="0"/>
                                          </p:stCondLst>
                                        </p:cTn>
                                        <p:tgtEl>
                                          <p:spTgt spid="524"/>
                                        </p:tgtEl>
                                        <p:attrNameLst>
                                          <p:attrName>style.visibility</p:attrName>
                                        </p:attrNameLst>
                                      </p:cBhvr>
                                      <p:to>
                                        <p:strVal val="visible"/>
                                      </p:to>
                                    </p:set>
                                    <p:animEffect transition="in" filter="fade">
                                      <p:cBhvr>
                                        <p:cTn id="101" dur="500"/>
                                        <p:tgtEl>
                                          <p:spTgt spid="524"/>
                                        </p:tgtEl>
                                      </p:cBhvr>
                                    </p:animEffect>
                                  </p:childTnLst>
                                </p:cTn>
                              </p:par>
                              <p:par>
                                <p:cTn id="102" presetID="10" presetClass="entr" presetSubtype="0" fill="hold" nodeType="withEffect">
                                  <p:stCondLst>
                                    <p:cond delay="0"/>
                                  </p:stCondLst>
                                  <p:childTnLst>
                                    <p:set>
                                      <p:cBhvr>
                                        <p:cTn id="103" dur="1" fill="hold">
                                          <p:stCondLst>
                                            <p:cond delay="0"/>
                                          </p:stCondLst>
                                        </p:cTn>
                                        <p:tgtEl>
                                          <p:spTgt spid="529"/>
                                        </p:tgtEl>
                                        <p:attrNameLst>
                                          <p:attrName>style.visibility</p:attrName>
                                        </p:attrNameLst>
                                      </p:cBhvr>
                                      <p:to>
                                        <p:strVal val="visible"/>
                                      </p:to>
                                    </p:set>
                                    <p:animEffect transition="in" filter="fade">
                                      <p:cBhvr>
                                        <p:cTn id="104" dur="1000"/>
                                        <p:tgtEl>
                                          <p:spTgt spid="529"/>
                                        </p:tgtEl>
                                      </p:cBhvr>
                                    </p:animEffect>
                                  </p:childTnLst>
                                </p:cTn>
                              </p:par>
                              <p:par>
                                <p:cTn id="105" presetID="10" presetClass="entr" presetSubtype="0" fill="hold" nodeType="withEffect">
                                  <p:stCondLst>
                                    <p:cond delay="0"/>
                                  </p:stCondLst>
                                  <p:childTnLst>
                                    <p:set>
                                      <p:cBhvr>
                                        <p:cTn id="106" dur="1" fill="hold">
                                          <p:stCondLst>
                                            <p:cond delay="0"/>
                                          </p:stCondLst>
                                        </p:cTn>
                                        <p:tgtEl>
                                          <p:spTgt spid="531"/>
                                        </p:tgtEl>
                                        <p:attrNameLst>
                                          <p:attrName>style.visibility</p:attrName>
                                        </p:attrNameLst>
                                      </p:cBhvr>
                                      <p:to>
                                        <p:strVal val="visible"/>
                                      </p:to>
                                    </p:set>
                                    <p:animEffect transition="in" filter="fade">
                                      <p:cBhvr>
                                        <p:cTn id="107" dur="1000"/>
                                        <p:tgtEl>
                                          <p:spTgt spid="5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38"/>
        <p:cNvGrpSpPr/>
        <p:nvPr/>
      </p:nvGrpSpPr>
      <p:grpSpPr>
        <a:xfrm>
          <a:off x="0" y="0"/>
          <a:ext cx="0" cy="0"/>
          <a:chOff x="0" y="0"/>
          <a:chExt cx="0" cy="0"/>
        </a:xfrm>
      </p:grpSpPr>
      <p:sp>
        <p:nvSpPr>
          <p:cNvPr id="539" name="Google Shape;539;g7a8a40c8b4_0_71"/>
          <p:cNvSpPr txBox="1">
            <a:spLocks noGrp="1"/>
          </p:cNvSpPr>
          <p:nvPr>
            <p:ph type="title"/>
          </p:nvPr>
        </p:nvSpPr>
        <p:spPr>
          <a:xfrm>
            <a:off x="0" y="224994"/>
            <a:ext cx="11759400" cy="1325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US"/>
              <a:t>LOGISTIC REGRESSION - THREE MAJOR STEPS OVERALL</a:t>
            </a:r>
            <a:endParaRPr/>
          </a:p>
        </p:txBody>
      </p:sp>
      <p:grpSp>
        <p:nvGrpSpPr>
          <p:cNvPr id="540" name="Google Shape;540;g7a8a40c8b4_0_71"/>
          <p:cNvGrpSpPr/>
          <p:nvPr/>
        </p:nvGrpSpPr>
        <p:grpSpPr>
          <a:xfrm>
            <a:off x="389210" y="1750185"/>
            <a:ext cx="5867960" cy="4648080"/>
            <a:chOff x="393004" y="1750142"/>
            <a:chExt cx="6497575" cy="5149657"/>
          </a:xfrm>
        </p:grpSpPr>
        <p:sp>
          <p:nvSpPr>
            <p:cNvPr id="541" name="Google Shape;541;g7a8a40c8b4_0_71"/>
            <p:cNvSpPr txBox="1"/>
            <p:nvPr/>
          </p:nvSpPr>
          <p:spPr>
            <a:xfrm>
              <a:off x="1091382" y="1750142"/>
              <a:ext cx="2232000" cy="369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EXTRACT FEATURES</a:t>
              </a:r>
              <a:endParaRPr/>
            </a:p>
          </p:txBody>
        </p:sp>
        <p:pic>
          <p:nvPicPr>
            <p:cNvPr id="542" name="Google Shape;542;g7a8a40c8b4_0_71" descr="A screenshot of a cell phone&#10;&#10;Description automatically generated"/>
            <p:cNvPicPr preferRelativeResize="0"/>
            <p:nvPr/>
          </p:nvPicPr>
          <p:blipFill rotWithShape="1">
            <a:blip r:embed="rId3">
              <a:alphaModFix/>
            </a:blip>
            <a:srcRect/>
            <a:stretch/>
          </p:blipFill>
          <p:spPr>
            <a:xfrm>
              <a:off x="393004" y="2181493"/>
              <a:ext cx="6497575" cy="4718306"/>
            </a:xfrm>
            <a:prstGeom prst="rect">
              <a:avLst/>
            </a:prstGeom>
            <a:noFill/>
            <a:ln>
              <a:noFill/>
            </a:ln>
          </p:spPr>
        </p:pic>
      </p:grpSp>
      <p:grpSp>
        <p:nvGrpSpPr>
          <p:cNvPr id="543" name="Google Shape;543;g7a8a40c8b4_0_71"/>
          <p:cNvGrpSpPr/>
          <p:nvPr/>
        </p:nvGrpSpPr>
        <p:grpSpPr>
          <a:xfrm>
            <a:off x="2944932" y="3147097"/>
            <a:ext cx="1637043" cy="2592856"/>
            <a:chOff x="2713703" y="3090816"/>
            <a:chExt cx="1637043" cy="2592856"/>
          </a:xfrm>
        </p:grpSpPr>
        <p:sp>
          <p:nvSpPr>
            <p:cNvPr id="544" name="Google Shape;544;g7a8a40c8b4_0_71"/>
            <p:cNvSpPr/>
            <p:nvPr/>
          </p:nvSpPr>
          <p:spPr>
            <a:xfrm>
              <a:off x="2713703" y="3090816"/>
              <a:ext cx="953700" cy="438300"/>
            </a:xfrm>
            <a:prstGeom prst="ellipse">
              <a:avLst/>
            </a:prstGeom>
            <a:noFill/>
            <a:ln w="28575"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545" name="Google Shape;545;g7a8a40c8b4_0_71"/>
            <p:cNvSpPr/>
            <p:nvPr/>
          </p:nvSpPr>
          <p:spPr>
            <a:xfrm>
              <a:off x="3397046" y="5177872"/>
              <a:ext cx="953700" cy="505800"/>
            </a:xfrm>
            <a:prstGeom prst="ellipse">
              <a:avLst/>
            </a:prstGeom>
            <a:noFill/>
            <a:ln w="28575"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546" name="Google Shape;546;g7a8a40c8b4_0_71"/>
            <p:cNvSpPr/>
            <p:nvPr/>
          </p:nvSpPr>
          <p:spPr>
            <a:xfrm>
              <a:off x="2713704" y="4237508"/>
              <a:ext cx="953700" cy="438300"/>
            </a:xfrm>
            <a:prstGeom prst="ellipse">
              <a:avLst/>
            </a:prstGeom>
            <a:noFill/>
            <a:ln w="28575"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547" name="Google Shape;547;g7a8a40c8b4_0_71"/>
          <p:cNvGrpSpPr/>
          <p:nvPr/>
        </p:nvGrpSpPr>
        <p:grpSpPr>
          <a:xfrm>
            <a:off x="6640520" y="1660347"/>
            <a:ext cx="5331428" cy="3994220"/>
            <a:chOff x="6640520" y="1660347"/>
            <a:chExt cx="5331428" cy="3994220"/>
          </a:xfrm>
        </p:grpSpPr>
        <p:sp>
          <p:nvSpPr>
            <p:cNvPr id="548" name="Google Shape;548;g7a8a40c8b4_0_71"/>
            <p:cNvSpPr txBox="1"/>
            <p:nvPr/>
          </p:nvSpPr>
          <p:spPr>
            <a:xfrm>
              <a:off x="7074311" y="1660347"/>
              <a:ext cx="2232000" cy="369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TRAIN MODEL</a:t>
              </a:r>
              <a:endParaRPr/>
            </a:p>
          </p:txBody>
        </p:sp>
        <p:pic>
          <p:nvPicPr>
            <p:cNvPr id="549" name="Google Shape;549;g7a8a40c8b4_0_71" descr="A screenshot of a social media post&#10;&#10;Description automatically generated"/>
            <p:cNvPicPr preferRelativeResize="0"/>
            <p:nvPr/>
          </p:nvPicPr>
          <p:blipFill rotWithShape="1">
            <a:blip r:embed="rId4">
              <a:alphaModFix/>
            </a:blip>
            <a:srcRect/>
            <a:stretch/>
          </p:blipFill>
          <p:spPr>
            <a:xfrm>
              <a:off x="6640520" y="2139469"/>
              <a:ext cx="5331428" cy="3515098"/>
            </a:xfrm>
            <a:prstGeom prst="rect">
              <a:avLst/>
            </a:prstGeom>
            <a:noFill/>
            <a:ln>
              <a:noFill/>
            </a:ln>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4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4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54"/>
        <p:cNvGrpSpPr/>
        <p:nvPr/>
      </p:nvGrpSpPr>
      <p:grpSpPr>
        <a:xfrm>
          <a:off x="0" y="0"/>
          <a:ext cx="0" cy="0"/>
          <a:chOff x="0" y="0"/>
          <a:chExt cx="0" cy="0"/>
        </a:xfrm>
      </p:grpSpPr>
      <p:grpSp>
        <p:nvGrpSpPr>
          <p:cNvPr id="555" name="Google Shape;555;g7a8a40c8b4_0_87"/>
          <p:cNvGrpSpPr/>
          <p:nvPr/>
        </p:nvGrpSpPr>
        <p:grpSpPr>
          <a:xfrm>
            <a:off x="1955291" y="1422738"/>
            <a:ext cx="7417964" cy="4754225"/>
            <a:chOff x="1955291" y="1422738"/>
            <a:chExt cx="7417964" cy="4754225"/>
          </a:xfrm>
        </p:grpSpPr>
        <p:sp>
          <p:nvSpPr>
            <p:cNvPr id="556" name="Google Shape;556;g7a8a40c8b4_0_87"/>
            <p:cNvSpPr txBox="1"/>
            <p:nvPr/>
          </p:nvSpPr>
          <p:spPr>
            <a:xfrm>
              <a:off x="2502311" y="1422738"/>
              <a:ext cx="5127600" cy="6462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SPECIFY PARAMETERS AND MAKE PREDICTIONS WITH PARTICULAR KIND OF MODEL</a:t>
              </a:r>
              <a:endParaRPr/>
            </a:p>
          </p:txBody>
        </p:sp>
        <p:pic>
          <p:nvPicPr>
            <p:cNvPr id="557" name="Google Shape;557;g7a8a40c8b4_0_87" descr="A screenshot of a social media post&#10;&#10;Description automatically generated"/>
            <p:cNvPicPr preferRelativeResize="0"/>
            <p:nvPr/>
          </p:nvPicPr>
          <p:blipFill rotWithShape="1">
            <a:blip r:embed="rId3">
              <a:alphaModFix/>
            </a:blip>
            <a:srcRect/>
            <a:stretch/>
          </p:blipFill>
          <p:spPr>
            <a:xfrm>
              <a:off x="1955291" y="2188287"/>
              <a:ext cx="7417964" cy="3988676"/>
            </a:xfrm>
            <a:prstGeom prst="rect">
              <a:avLst/>
            </a:prstGeom>
            <a:noFill/>
            <a:ln>
              <a:noFill/>
            </a:ln>
          </p:spPr>
        </p:pic>
      </p:grpSp>
      <p:cxnSp>
        <p:nvCxnSpPr>
          <p:cNvPr id="558" name="Google Shape;558;g7a8a40c8b4_0_87"/>
          <p:cNvCxnSpPr/>
          <p:nvPr/>
        </p:nvCxnSpPr>
        <p:spPr>
          <a:xfrm flipH="1">
            <a:off x="3345372" y="1925134"/>
            <a:ext cx="3372600" cy="1818900"/>
          </a:xfrm>
          <a:prstGeom prst="curvedConnector3">
            <a:avLst>
              <a:gd name="adj1" fmla="val -24635"/>
            </a:avLst>
          </a:prstGeom>
          <a:noFill/>
          <a:ln w="19050" cap="flat" cmpd="sng">
            <a:solidFill>
              <a:srgbClr val="FF0000"/>
            </a:solidFill>
            <a:prstDash val="solid"/>
            <a:miter lim="800000"/>
            <a:headEnd type="none" w="sm" len="sm"/>
            <a:tailEnd type="triangle" w="med" len="med"/>
          </a:ln>
        </p:spPr>
      </p:cxnSp>
      <p:sp>
        <p:nvSpPr>
          <p:cNvPr id="559" name="Google Shape;559;g7a8a40c8b4_0_87"/>
          <p:cNvSpPr txBox="1">
            <a:spLocks noGrp="1"/>
          </p:cNvSpPr>
          <p:nvPr>
            <p:ph type="title"/>
          </p:nvPr>
        </p:nvSpPr>
        <p:spPr>
          <a:xfrm>
            <a:off x="0" y="224994"/>
            <a:ext cx="11759400" cy="1325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US"/>
              <a:t>LOGISTIC REGRESSION - THREE MAJOR STEPS OVERALL</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5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64"/>
        <p:cNvGrpSpPr/>
        <p:nvPr/>
      </p:nvGrpSpPr>
      <p:grpSpPr>
        <a:xfrm>
          <a:off x="0" y="0"/>
          <a:ext cx="0" cy="0"/>
          <a:chOff x="0" y="0"/>
          <a:chExt cx="0" cy="0"/>
        </a:xfrm>
      </p:grpSpPr>
      <p:sp>
        <p:nvSpPr>
          <p:cNvPr id="565" name="Google Shape;565;g7a8a40c8b4_0_115"/>
          <p:cNvSpPr txBox="1">
            <a:spLocks noGrp="1"/>
          </p:cNvSpPr>
          <p:nvPr>
            <p:ph type="title"/>
          </p:nvPr>
        </p:nvSpPr>
        <p:spPr>
          <a:xfrm>
            <a:off x="-1" y="0"/>
            <a:ext cx="11759400" cy="1325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US"/>
              <a:t>TESTING THE MODELS ON A TEXT</a:t>
            </a:r>
            <a:endParaRPr/>
          </a:p>
        </p:txBody>
      </p:sp>
      <p:pic>
        <p:nvPicPr>
          <p:cNvPr id="566" name="Google Shape;566;g7a8a40c8b4_0_115"/>
          <p:cNvPicPr preferRelativeResize="0"/>
          <p:nvPr/>
        </p:nvPicPr>
        <p:blipFill>
          <a:blip r:embed="rId3">
            <a:alphaModFix/>
          </a:blip>
          <a:stretch>
            <a:fillRect/>
          </a:stretch>
        </p:blipFill>
        <p:spPr>
          <a:xfrm>
            <a:off x="2751863" y="1166900"/>
            <a:ext cx="6517050" cy="1581150"/>
          </a:xfrm>
          <a:prstGeom prst="rect">
            <a:avLst/>
          </a:prstGeom>
          <a:noFill/>
          <a:ln>
            <a:noFill/>
          </a:ln>
        </p:spPr>
      </p:pic>
      <p:pic>
        <p:nvPicPr>
          <p:cNvPr id="567" name="Google Shape;567;g7a8a40c8b4_0_115"/>
          <p:cNvPicPr preferRelativeResize="0"/>
          <p:nvPr/>
        </p:nvPicPr>
        <p:blipFill>
          <a:blip r:embed="rId4">
            <a:alphaModFix/>
          </a:blip>
          <a:stretch>
            <a:fillRect/>
          </a:stretch>
        </p:blipFill>
        <p:spPr>
          <a:xfrm>
            <a:off x="2923088" y="2609625"/>
            <a:ext cx="6517051" cy="1783908"/>
          </a:xfrm>
          <a:prstGeom prst="rect">
            <a:avLst/>
          </a:prstGeom>
          <a:noFill/>
          <a:ln>
            <a:noFill/>
          </a:ln>
        </p:spPr>
      </p:pic>
      <p:pic>
        <p:nvPicPr>
          <p:cNvPr id="568" name="Google Shape;568;g7a8a40c8b4_0_115"/>
          <p:cNvPicPr preferRelativeResize="0"/>
          <p:nvPr/>
        </p:nvPicPr>
        <p:blipFill>
          <a:blip r:embed="rId5">
            <a:alphaModFix/>
          </a:blip>
          <a:stretch>
            <a:fillRect/>
          </a:stretch>
        </p:blipFill>
        <p:spPr>
          <a:xfrm>
            <a:off x="2923088" y="4433725"/>
            <a:ext cx="6174600" cy="15811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73"/>
        <p:cNvGrpSpPr/>
        <p:nvPr/>
      </p:nvGrpSpPr>
      <p:grpSpPr>
        <a:xfrm>
          <a:off x="0" y="0"/>
          <a:ext cx="0" cy="0"/>
          <a:chOff x="0" y="0"/>
          <a:chExt cx="0" cy="0"/>
        </a:xfrm>
      </p:grpSpPr>
      <p:sp>
        <p:nvSpPr>
          <p:cNvPr id="574" name="Google Shape;574;g7a8a40c8b4_0_97"/>
          <p:cNvSpPr txBox="1">
            <a:spLocks noGrp="1"/>
          </p:cNvSpPr>
          <p:nvPr>
            <p:ph type="title"/>
          </p:nvPr>
        </p:nvSpPr>
        <p:spPr>
          <a:xfrm>
            <a:off x="406400" y="46037"/>
            <a:ext cx="10515600" cy="1325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US"/>
              <a:t>COMPARISON OF RESULTS</a:t>
            </a:r>
            <a:endParaRPr/>
          </a:p>
        </p:txBody>
      </p:sp>
      <p:graphicFrame>
        <p:nvGraphicFramePr>
          <p:cNvPr id="575" name="Google Shape;575;g7a8a40c8b4_0_97"/>
          <p:cNvGraphicFramePr/>
          <p:nvPr/>
        </p:nvGraphicFramePr>
        <p:xfrm>
          <a:off x="677684" y="1397442"/>
          <a:ext cx="9267700" cy="4193780"/>
        </p:xfrm>
        <a:graphic>
          <a:graphicData uri="http://schemas.openxmlformats.org/drawingml/2006/table">
            <a:tbl>
              <a:tblPr>
                <a:noFill/>
                <a:tableStyleId>{1CA0A7D5-895E-456B-8EB5-F16BC5E468C5}</a:tableStyleId>
              </a:tblPr>
              <a:tblGrid>
                <a:gridCol w="1611600">
                  <a:extLst>
                    <a:ext uri="{9D8B030D-6E8A-4147-A177-3AD203B41FA5}">
                      <a16:colId xmlns:a16="http://schemas.microsoft.com/office/drawing/2014/main" val="20000"/>
                    </a:ext>
                  </a:extLst>
                </a:gridCol>
                <a:gridCol w="3865625">
                  <a:extLst>
                    <a:ext uri="{9D8B030D-6E8A-4147-A177-3AD203B41FA5}">
                      <a16:colId xmlns:a16="http://schemas.microsoft.com/office/drawing/2014/main" val="20001"/>
                    </a:ext>
                  </a:extLst>
                </a:gridCol>
                <a:gridCol w="2178875">
                  <a:extLst>
                    <a:ext uri="{9D8B030D-6E8A-4147-A177-3AD203B41FA5}">
                      <a16:colId xmlns:a16="http://schemas.microsoft.com/office/drawing/2014/main" val="20002"/>
                    </a:ext>
                  </a:extLst>
                </a:gridCol>
                <a:gridCol w="1611600">
                  <a:extLst>
                    <a:ext uri="{9D8B030D-6E8A-4147-A177-3AD203B41FA5}">
                      <a16:colId xmlns:a16="http://schemas.microsoft.com/office/drawing/2014/main" val="20003"/>
                    </a:ext>
                  </a:extLst>
                </a:gridCol>
              </a:tblGrid>
              <a:tr h="307775">
                <a:tc>
                  <a:txBody>
                    <a:bodyPr/>
                    <a:lstStyle/>
                    <a:p>
                      <a:pPr marL="0" marR="0" lvl="0" indent="0" algn="ctr" rtl="0">
                        <a:spcBef>
                          <a:spcPts val="0"/>
                        </a:spcBef>
                        <a:spcAft>
                          <a:spcPts val="0"/>
                        </a:spcAft>
                        <a:buNone/>
                      </a:pPr>
                      <a:r>
                        <a:rPr lang="en-US" sz="1600" b="1" i="0" u="none" strike="noStrike" cap="none">
                          <a:solidFill>
                            <a:srgbClr val="000000"/>
                          </a:solidFill>
                          <a:latin typeface="Times New Roman"/>
                          <a:ea typeface="Times New Roman"/>
                          <a:cs typeface="Times New Roman"/>
                          <a:sym typeface="Times New Roman"/>
                        </a:rPr>
                        <a:t>METHOD</a:t>
                      </a:r>
                      <a:endParaRPr/>
                    </a:p>
                  </a:txBody>
                  <a:tcPr marL="12800" marR="12800" marT="1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7E6E6"/>
                    </a:solidFill>
                  </a:tcPr>
                </a:tc>
                <a:tc>
                  <a:txBody>
                    <a:bodyPr/>
                    <a:lstStyle/>
                    <a:p>
                      <a:pPr marL="0" marR="0" lvl="0" indent="0" algn="ctr" rtl="0">
                        <a:spcBef>
                          <a:spcPts val="0"/>
                        </a:spcBef>
                        <a:spcAft>
                          <a:spcPts val="0"/>
                        </a:spcAft>
                        <a:buNone/>
                      </a:pPr>
                      <a:r>
                        <a:rPr lang="en-US" sz="1600" b="1" i="0" u="none" strike="noStrike" cap="none">
                          <a:solidFill>
                            <a:srgbClr val="000000"/>
                          </a:solidFill>
                          <a:latin typeface="Times New Roman"/>
                          <a:ea typeface="Times New Roman"/>
                          <a:cs typeface="Times New Roman"/>
                          <a:sym typeface="Times New Roman"/>
                        </a:rPr>
                        <a:t>STOPWORDS  REMOVAL  AND  STEMMING</a:t>
                      </a:r>
                      <a:endParaRPr/>
                    </a:p>
                  </a:txBody>
                  <a:tcPr marL="12800" marR="12800" marT="1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7E6E6"/>
                    </a:solidFill>
                  </a:tcPr>
                </a:tc>
                <a:tc>
                  <a:txBody>
                    <a:bodyPr/>
                    <a:lstStyle/>
                    <a:p>
                      <a:pPr marL="0" marR="0" lvl="0" indent="0" algn="ctr" rtl="0">
                        <a:spcBef>
                          <a:spcPts val="0"/>
                        </a:spcBef>
                        <a:spcAft>
                          <a:spcPts val="0"/>
                        </a:spcAft>
                        <a:buNone/>
                      </a:pPr>
                      <a:r>
                        <a:rPr lang="en-US" sz="1600" b="1" i="0" u="none" strike="noStrike" cap="none">
                          <a:solidFill>
                            <a:srgbClr val="000000"/>
                          </a:solidFill>
                          <a:latin typeface="Times New Roman"/>
                          <a:ea typeface="Times New Roman"/>
                          <a:cs typeface="Times New Roman"/>
                          <a:sym typeface="Times New Roman"/>
                        </a:rPr>
                        <a:t>VECTORIZER</a:t>
                      </a:r>
                      <a:endParaRPr/>
                    </a:p>
                  </a:txBody>
                  <a:tcPr marL="12800" marR="12800" marT="1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7E6E6"/>
                    </a:solidFill>
                  </a:tcPr>
                </a:tc>
                <a:tc>
                  <a:txBody>
                    <a:bodyPr/>
                    <a:lstStyle/>
                    <a:p>
                      <a:pPr marL="0" marR="0" lvl="0" indent="0" algn="ctr" rtl="0">
                        <a:spcBef>
                          <a:spcPts val="0"/>
                        </a:spcBef>
                        <a:spcAft>
                          <a:spcPts val="0"/>
                        </a:spcAft>
                        <a:buNone/>
                      </a:pPr>
                      <a:r>
                        <a:rPr lang="en-US" sz="1600" b="1" i="0" u="none" strike="noStrike" cap="none">
                          <a:solidFill>
                            <a:srgbClr val="000000"/>
                          </a:solidFill>
                          <a:latin typeface="Times New Roman"/>
                          <a:ea typeface="Times New Roman"/>
                          <a:cs typeface="Times New Roman"/>
                          <a:sym typeface="Times New Roman"/>
                        </a:rPr>
                        <a:t>ACCURACY</a:t>
                      </a:r>
                      <a:endParaRPr/>
                    </a:p>
                  </a:txBody>
                  <a:tcPr marL="12800" marR="12800" marT="1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7E6E6"/>
                    </a:solidFill>
                  </a:tcPr>
                </a:tc>
                <a:extLst>
                  <a:ext uri="{0D108BD9-81ED-4DB2-BD59-A6C34878D82A}">
                    <a16:rowId xmlns:a16="http://schemas.microsoft.com/office/drawing/2014/main" val="10000"/>
                  </a:ext>
                </a:extLst>
              </a:tr>
              <a:tr h="307775">
                <a:tc rowSpan="3">
                  <a:txBody>
                    <a:bodyPr/>
                    <a:lstStyle/>
                    <a:p>
                      <a:pPr marL="0" marR="0" lvl="0" indent="0" algn="ctr" rtl="0">
                        <a:spcBef>
                          <a:spcPts val="0"/>
                        </a:spcBef>
                        <a:spcAft>
                          <a:spcPts val="0"/>
                        </a:spcAft>
                        <a:buNone/>
                      </a:pPr>
                      <a:r>
                        <a:rPr lang="en-US" sz="1600" b="0" i="0" u="none" strike="noStrike" cap="none">
                          <a:solidFill>
                            <a:srgbClr val="000000"/>
                          </a:solidFill>
                          <a:latin typeface="Times New Roman"/>
                          <a:ea typeface="Times New Roman"/>
                          <a:cs typeface="Times New Roman"/>
                          <a:sym typeface="Times New Roman"/>
                        </a:rPr>
                        <a:t>Unigram</a:t>
                      </a:r>
                      <a:endParaRPr/>
                    </a:p>
                  </a:txBody>
                  <a:tcPr marL="12800" marR="12800" marT="1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rowSpan="3">
                  <a:txBody>
                    <a:bodyPr/>
                    <a:lstStyle/>
                    <a:p>
                      <a:pPr marL="0" marR="0" lvl="0" indent="0" algn="ctr" rtl="0">
                        <a:spcBef>
                          <a:spcPts val="0"/>
                        </a:spcBef>
                        <a:spcAft>
                          <a:spcPts val="0"/>
                        </a:spcAft>
                        <a:buNone/>
                      </a:pPr>
                      <a:r>
                        <a:rPr lang="en-US" sz="1600" b="0" i="0" u="none" strike="noStrike" cap="none">
                          <a:solidFill>
                            <a:srgbClr val="000000"/>
                          </a:solidFill>
                          <a:latin typeface="Times New Roman"/>
                          <a:ea typeface="Times New Roman"/>
                          <a:cs typeface="Times New Roman"/>
                          <a:sym typeface="Times New Roman"/>
                        </a:rPr>
                        <a:t>N</a:t>
                      </a:r>
                      <a:endParaRPr/>
                    </a:p>
                  </a:txBody>
                  <a:tcPr marL="12800" marR="12800" marT="1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b="0" i="0" u="none" strike="noStrike" cap="none">
                          <a:solidFill>
                            <a:srgbClr val="000000"/>
                          </a:solidFill>
                          <a:latin typeface="Times New Roman"/>
                          <a:ea typeface="Times New Roman"/>
                          <a:cs typeface="Times New Roman"/>
                          <a:sym typeface="Times New Roman"/>
                        </a:rPr>
                        <a:t>Binary</a:t>
                      </a:r>
                      <a:endParaRPr/>
                    </a:p>
                  </a:txBody>
                  <a:tcPr marL="12800" marR="12800" marT="1280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b="0" i="0" u="none" strike="noStrike" cap="none">
                          <a:solidFill>
                            <a:srgbClr val="000000"/>
                          </a:solidFill>
                          <a:latin typeface="Times New Roman"/>
                          <a:ea typeface="Times New Roman"/>
                          <a:cs typeface="Times New Roman"/>
                          <a:sym typeface="Times New Roman"/>
                        </a:rPr>
                        <a:t> 58.93%</a:t>
                      </a:r>
                      <a:endParaRPr/>
                    </a:p>
                  </a:txBody>
                  <a:tcPr marL="12800" marR="12800" marT="1280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307775">
                <a:tc vMerge="1">
                  <a:txBody>
                    <a:bodyPr/>
                    <a:lstStyle/>
                    <a:p>
                      <a:endParaRPr lang="en-US"/>
                    </a:p>
                  </a:txBody>
                  <a:tcPr/>
                </a:tc>
                <a:tc vMerge="1">
                  <a:txBody>
                    <a:bodyPr/>
                    <a:lstStyle/>
                    <a:p>
                      <a:endParaRPr lang="en-US"/>
                    </a:p>
                  </a:txBody>
                  <a:tcPr/>
                </a:tc>
                <a:tc>
                  <a:txBody>
                    <a:bodyPr/>
                    <a:lstStyle/>
                    <a:p>
                      <a:pPr marL="0" marR="0" lvl="0" indent="0" algn="ctr" rtl="0">
                        <a:spcBef>
                          <a:spcPts val="0"/>
                        </a:spcBef>
                        <a:spcAft>
                          <a:spcPts val="0"/>
                        </a:spcAft>
                        <a:buNone/>
                      </a:pPr>
                      <a:r>
                        <a:rPr lang="en-US" sz="1600" b="0" i="0" u="none" strike="noStrike" cap="none">
                          <a:solidFill>
                            <a:srgbClr val="000000"/>
                          </a:solidFill>
                          <a:latin typeface="Times New Roman"/>
                          <a:ea typeface="Times New Roman"/>
                          <a:cs typeface="Times New Roman"/>
                          <a:sym typeface="Times New Roman"/>
                        </a:rPr>
                        <a:t>Counts</a:t>
                      </a:r>
                      <a:endParaRPr/>
                    </a:p>
                  </a:txBody>
                  <a:tcPr marL="12800" marR="12800" marT="1280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b="0" i="0" u="none" strike="noStrike" cap="none">
                          <a:solidFill>
                            <a:srgbClr val="000000"/>
                          </a:solidFill>
                          <a:latin typeface="Times New Roman"/>
                          <a:ea typeface="Times New Roman"/>
                          <a:cs typeface="Times New Roman"/>
                          <a:sym typeface="Times New Roman"/>
                        </a:rPr>
                        <a:t> 58.99%</a:t>
                      </a:r>
                      <a:endParaRPr/>
                    </a:p>
                  </a:txBody>
                  <a:tcPr marL="12800" marR="12800" marT="1280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307775">
                <a:tc vMerge="1">
                  <a:txBody>
                    <a:bodyPr/>
                    <a:lstStyle/>
                    <a:p>
                      <a:endParaRPr lang="en-US"/>
                    </a:p>
                  </a:txBody>
                  <a:tcPr/>
                </a:tc>
                <a:tc vMerge="1">
                  <a:txBody>
                    <a:bodyPr/>
                    <a:lstStyle/>
                    <a:p>
                      <a:endParaRPr lang="en-US"/>
                    </a:p>
                  </a:txBody>
                  <a:tcPr/>
                </a:tc>
                <a:tc>
                  <a:txBody>
                    <a:bodyPr/>
                    <a:lstStyle/>
                    <a:p>
                      <a:pPr marL="0" marR="0" lvl="0" indent="0" algn="ctr" rtl="0">
                        <a:spcBef>
                          <a:spcPts val="0"/>
                        </a:spcBef>
                        <a:spcAft>
                          <a:spcPts val="0"/>
                        </a:spcAft>
                        <a:buNone/>
                      </a:pPr>
                      <a:r>
                        <a:rPr lang="en-US" sz="1600" b="0" i="0" u="none" strike="noStrike" cap="none">
                          <a:solidFill>
                            <a:srgbClr val="000000"/>
                          </a:solidFill>
                          <a:latin typeface="Times New Roman"/>
                          <a:ea typeface="Times New Roman"/>
                          <a:cs typeface="Times New Roman"/>
                          <a:sym typeface="Times New Roman"/>
                        </a:rPr>
                        <a:t>TFIDF</a:t>
                      </a:r>
                      <a:endParaRPr/>
                    </a:p>
                  </a:txBody>
                  <a:tcPr marL="12800" marR="12800" marT="1280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b="0" i="0" u="none" strike="noStrike" cap="none">
                          <a:solidFill>
                            <a:srgbClr val="000000"/>
                          </a:solidFill>
                          <a:latin typeface="Times New Roman"/>
                          <a:ea typeface="Times New Roman"/>
                          <a:cs typeface="Times New Roman"/>
                          <a:sym typeface="Times New Roman"/>
                        </a:rPr>
                        <a:t> 62.55%</a:t>
                      </a:r>
                      <a:endParaRPr/>
                    </a:p>
                  </a:txBody>
                  <a:tcPr marL="12800" marR="12800" marT="1280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307775">
                <a:tc rowSpan="3">
                  <a:txBody>
                    <a:bodyPr/>
                    <a:lstStyle/>
                    <a:p>
                      <a:pPr marL="0" marR="0" lvl="0" indent="0" algn="ctr" rtl="0">
                        <a:spcBef>
                          <a:spcPts val="0"/>
                        </a:spcBef>
                        <a:spcAft>
                          <a:spcPts val="0"/>
                        </a:spcAft>
                        <a:buNone/>
                      </a:pPr>
                      <a:r>
                        <a:rPr lang="en-US" sz="1600" b="0" i="0" u="none" strike="noStrike" cap="none">
                          <a:solidFill>
                            <a:srgbClr val="000000"/>
                          </a:solidFill>
                          <a:latin typeface="Times New Roman"/>
                          <a:ea typeface="Times New Roman"/>
                          <a:cs typeface="Times New Roman"/>
                          <a:sym typeface="Times New Roman"/>
                        </a:rPr>
                        <a:t>Unigram</a:t>
                      </a:r>
                      <a:endParaRPr/>
                    </a:p>
                  </a:txBody>
                  <a:tcPr marL="12800" marR="12800" marT="1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rowSpan="3">
                  <a:txBody>
                    <a:bodyPr/>
                    <a:lstStyle/>
                    <a:p>
                      <a:pPr marL="0" marR="0" lvl="0" indent="0" algn="ctr" rtl="0">
                        <a:spcBef>
                          <a:spcPts val="0"/>
                        </a:spcBef>
                        <a:spcAft>
                          <a:spcPts val="0"/>
                        </a:spcAft>
                        <a:buNone/>
                      </a:pPr>
                      <a:r>
                        <a:rPr lang="en-US" sz="1600" b="0" i="0" u="none" strike="noStrike" cap="none">
                          <a:solidFill>
                            <a:srgbClr val="000000"/>
                          </a:solidFill>
                          <a:latin typeface="Times New Roman"/>
                          <a:ea typeface="Times New Roman"/>
                          <a:cs typeface="Times New Roman"/>
                          <a:sym typeface="Times New Roman"/>
                        </a:rPr>
                        <a:t>Y</a:t>
                      </a:r>
                      <a:endParaRPr/>
                    </a:p>
                  </a:txBody>
                  <a:tcPr marL="12800" marR="12800" marT="1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b="0" i="0" u="none" strike="noStrike" cap="none">
                          <a:solidFill>
                            <a:srgbClr val="000000"/>
                          </a:solidFill>
                          <a:latin typeface="Times New Roman"/>
                          <a:ea typeface="Times New Roman"/>
                          <a:cs typeface="Times New Roman"/>
                          <a:sym typeface="Times New Roman"/>
                        </a:rPr>
                        <a:t>Binary</a:t>
                      </a:r>
                      <a:endParaRPr/>
                    </a:p>
                  </a:txBody>
                  <a:tcPr marL="12800" marR="12800" marT="1280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b="0" i="0" u="none" strike="noStrike" cap="none">
                          <a:solidFill>
                            <a:srgbClr val="000000"/>
                          </a:solidFill>
                          <a:latin typeface="Times New Roman"/>
                          <a:ea typeface="Times New Roman"/>
                          <a:cs typeface="Times New Roman"/>
                          <a:sym typeface="Times New Roman"/>
                        </a:rPr>
                        <a:t> 58.48%</a:t>
                      </a:r>
                      <a:endParaRPr/>
                    </a:p>
                  </a:txBody>
                  <a:tcPr marL="12800" marR="12800" marT="1280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307775">
                <a:tc vMerge="1">
                  <a:txBody>
                    <a:bodyPr/>
                    <a:lstStyle/>
                    <a:p>
                      <a:endParaRPr lang="en-US"/>
                    </a:p>
                  </a:txBody>
                  <a:tcPr/>
                </a:tc>
                <a:tc vMerge="1">
                  <a:txBody>
                    <a:bodyPr/>
                    <a:lstStyle/>
                    <a:p>
                      <a:endParaRPr lang="en-US"/>
                    </a:p>
                  </a:txBody>
                  <a:tcPr/>
                </a:tc>
                <a:tc>
                  <a:txBody>
                    <a:bodyPr/>
                    <a:lstStyle/>
                    <a:p>
                      <a:pPr marL="0" marR="0" lvl="0" indent="0" algn="ctr" rtl="0">
                        <a:spcBef>
                          <a:spcPts val="0"/>
                        </a:spcBef>
                        <a:spcAft>
                          <a:spcPts val="0"/>
                        </a:spcAft>
                        <a:buNone/>
                      </a:pPr>
                      <a:r>
                        <a:rPr lang="en-US" sz="1600" b="0" i="0" u="none" strike="noStrike" cap="none">
                          <a:solidFill>
                            <a:srgbClr val="000000"/>
                          </a:solidFill>
                          <a:latin typeface="Times New Roman"/>
                          <a:ea typeface="Times New Roman"/>
                          <a:cs typeface="Times New Roman"/>
                          <a:sym typeface="Times New Roman"/>
                        </a:rPr>
                        <a:t>Counts</a:t>
                      </a:r>
                      <a:endParaRPr/>
                    </a:p>
                  </a:txBody>
                  <a:tcPr marL="12800" marR="12800" marT="1280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b="0" i="0" u="none" strike="noStrike" cap="none">
                          <a:solidFill>
                            <a:srgbClr val="000000"/>
                          </a:solidFill>
                          <a:latin typeface="Times New Roman"/>
                          <a:ea typeface="Times New Roman"/>
                          <a:cs typeface="Times New Roman"/>
                          <a:sym typeface="Times New Roman"/>
                        </a:rPr>
                        <a:t> 58.42%</a:t>
                      </a:r>
                      <a:endParaRPr/>
                    </a:p>
                  </a:txBody>
                  <a:tcPr marL="12800" marR="12800" marT="1280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r h="307775">
                <a:tc vMerge="1">
                  <a:txBody>
                    <a:bodyPr/>
                    <a:lstStyle/>
                    <a:p>
                      <a:endParaRPr lang="en-US"/>
                    </a:p>
                  </a:txBody>
                  <a:tcPr/>
                </a:tc>
                <a:tc vMerge="1">
                  <a:txBody>
                    <a:bodyPr/>
                    <a:lstStyle/>
                    <a:p>
                      <a:endParaRPr lang="en-US"/>
                    </a:p>
                  </a:txBody>
                  <a:tcPr/>
                </a:tc>
                <a:tc>
                  <a:txBody>
                    <a:bodyPr/>
                    <a:lstStyle/>
                    <a:p>
                      <a:pPr marL="0" marR="0" lvl="0" indent="0" algn="ctr" rtl="0">
                        <a:spcBef>
                          <a:spcPts val="0"/>
                        </a:spcBef>
                        <a:spcAft>
                          <a:spcPts val="0"/>
                        </a:spcAft>
                        <a:buNone/>
                      </a:pPr>
                      <a:r>
                        <a:rPr lang="en-US" sz="1600" b="0" i="0" u="none" strike="noStrike" cap="none">
                          <a:solidFill>
                            <a:srgbClr val="000000"/>
                          </a:solidFill>
                          <a:latin typeface="Times New Roman"/>
                          <a:ea typeface="Times New Roman"/>
                          <a:cs typeface="Times New Roman"/>
                          <a:sym typeface="Times New Roman"/>
                        </a:rPr>
                        <a:t>TFIDF</a:t>
                      </a:r>
                      <a:endParaRPr/>
                    </a:p>
                  </a:txBody>
                  <a:tcPr marL="12800" marR="12800" marT="1280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b="0" i="0" u="none" strike="noStrike" cap="none">
                          <a:solidFill>
                            <a:srgbClr val="000000"/>
                          </a:solidFill>
                          <a:latin typeface="Times New Roman"/>
                          <a:ea typeface="Times New Roman"/>
                          <a:cs typeface="Times New Roman"/>
                          <a:sym typeface="Times New Roman"/>
                        </a:rPr>
                        <a:t> 61.59%</a:t>
                      </a:r>
                      <a:endParaRPr/>
                    </a:p>
                  </a:txBody>
                  <a:tcPr marL="12800" marR="12800" marT="1280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r h="307775">
                <a:tc rowSpan="3">
                  <a:txBody>
                    <a:bodyPr/>
                    <a:lstStyle/>
                    <a:p>
                      <a:pPr marL="0" marR="0" lvl="0" indent="0" algn="ctr" rtl="0">
                        <a:spcBef>
                          <a:spcPts val="0"/>
                        </a:spcBef>
                        <a:spcAft>
                          <a:spcPts val="0"/>
                        </a:spcAft>
                        <a:buNone/>
                      </a:pPr>
                      <a:r>
                        <a:rPr lang="en-US" sz="1600" b="0" i="0" u="none" strike="noStrike" cap="none">
                          <a:solidFill>
                            <a:srgbClr val="000000"/>
                          </a:solidFill>
                          <a:latin typeface="Times New Roman"/>
                          <a:ea typeface="Times New Roman"/>
                          <a:cs typeface="Times New Roman"/>
                          <a:sym typeface="Times New Roman"/>
                        </a:rPr>
                        <a:t>Unigram and</a:t>
                      </a:r>
                      <a:br>
                        <a:rPr lang="en-US" sz="1600" b="0" i="0" u="none" strike="noStrike" cap="none">
                          <a:solidFill>
                            <a:srgbClr val="000000"/>
                          </a:solidFill>
                          <a:latin typeface="Times New Roman"/>
                          <a:ea typeface="Times New Roman"/>
                          <a:cs typeface="Times New Roman"/>
                          <a:sym typeface="Times New Roman"/>
                        </a:rPr>
                      </a:br>
                      <a:r>
                        <a:rPr lang="en-US" sz="1600" b="0" i="0" u="none" strike="noStrike" cap="none">
                          <a:solidFill>
                            <a:srgbClr val="000000"/>
                          </a:solidFill>
                          <a:latin typeface="Times New Roman"/>
                          <a:ea typeface="Times New Roman"/>
                          <a:cs typeface="Times New Roman"/>
                          <a:sym typeface="Times New Roman"/>
                        </a:rPr>
                        <a:t> Bigram</a:t>
                      </a:r>
                      <a:endParaRPr/>
                    </a:p>
                  </a:txBody>
                  <a:tcPr marL="12800" marR="12800" marT="1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rowSpan="3">
                  <a:txBody>
                    <a:bodyPr/>
                    <a:lstStyle/>
                    <a:p>
                      <a:pPr marL="0" marR="0" lvl="0" indent="0" algn="ctr" rtl="0">
                        <a:spcBef>
                          <a:spcPts val="0"/>
                        </a:spcBef>
                        <a:spcAft>
                          <a:spcPts val="0"/>
                        </a:spcAft>
                        <a:buNone/>
                      </a:pPr>
                      <a:r>
                        <a:rPr lang="en-US" sz="1600" b="0" i="0" u="none" strike="noStrike" cap="none">
                          <a:solidFill>
                            <a:srgbClr val="000000"/>
                          </a:solidFill>
                          <a:latin typeface="Times New Roman"/>
                          <a:ea typeface="Times New Roman"/>
                          <a:cs typeface="Times New Roman"/>
                          <a:sym typeface="Times New Roman"/>
                        </a:rPr>
                        <a:t>N</a:t>
                      </a:r>
                      <a:endParaRPr/>
                    </a:p>
                  </a:txBody>
                  <a:tcPr marL="12800" marR="12800" marT="1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b="0" i="0" u="none" strike="noStrike" cap="none">
                          <a:solidFill>
                            <a:srgbClr val="000000"/>
                          </a:solidFill>
                          <a:latin typeface="Times New Roman"/>
                          <a:ea typeface="Times New Roman"/>
                          <a:cs typeface="Times New Roman"/>
                          <a:sym typeface="Times New Roman"/>
                        </a:rPr>
                        <a:t>Binary</a:t>
                      </a:r>
                      <a:endParaRPr/>
                    </a:p>
                  </a:txBody>
                  <a:tcPr marL="12800" marR="12800" marT="1280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b="0" i="0" u="none" strike="noStrike" cap="none">
                          <a:solidFill>
                            <a:srgbClr val="000000"/>
                          </a:solidFill>
                          <a:latin typeface="Times New Roman"/>
                          <a:ea typeface="Times New Roman"/>
                          <a:cs typeface="Times New Roman"/>
                          <a:sym typeface="Times New Roman"/>
                        </a:rPr>
                        <a:t> 61.55%</a:t>
                      </a:r>
                      <a:endParaRPr/>
                    </a:p>
                  </a:txBody>
                  <a:tcPr marL="12800" marR="12800" marT="1280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7"/>
                  </a:ext>
                </a:extLst>
              </a:tr>
              <a:tr h="307775">
                <a:tc vMerge="1">
                  <a:txBody>
                    <a:bodyPr/>
                    <a:lstStyle/>
                    <a:p>
                      <a:endParaRPr lang="en-US"/>
                    </a:p>
                  </a:txBody>
                  <a:tcPr/>
                </a:tc>
                <a:tc vMerge="1">
                  <a:txBody>
                    <a:bodyPr/>
                    <a:lstStyle/>
                    <a:p>
                      <a:endParaRPr lang="en-US"/>
                    </a:p>
                  </a:txBody>
                  <a:tcPr/>
                </a:tc>
                <a:tc>
                  <a:txBody>
                    <a:bodyPr/>
                    <a:lstStyle/>
                    <a:p>
                      <a:pPr marL="0" marR="0" lvl="0" indent="0" algn="ctr" rtl="0">
                        <a:spcBef>
                          <a:spcPts val="0"/>
                        </a:spcBef>
                        <a:spcAft>
                          <a:spcPts val="0"/>
                        </a:spcAft>
                        <a:buNone/>
                      </a:pPr>
                      <a:r>
                        <a:rPr lang="en-US" sz="1600" b="0" i="0" u="none" strike="noStrike" cap="none">
                          <a:solidFill>
                            <a:srgbClr val="000000"/>
                          </a:solidFill>
                          <a:latin typeface="Times New Roman"/>
                          <a:ea typeface="Times New Roman"/>
                          <a:cs typeface="Times New Roman"/>
                          <a:sym typeface="Times New Roman"/>
                        </a:rPr>
                        <a:t>Counts</a:t>
                      </a:r>
                      <a:endParaRPr/>
                    </a:p>
                  </a:txBody>
                  <a:tcPr marL="12800" marR="12800" marT="1280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b="0" i="0" u="none" strike="noStrike" cap="none">
                          <a:solidFill>
                            <a:srgbClr val="000000"/>
                          </a:solidFill>
                          <a:latin typeface="Times New Roman"/>
                          <a:ea typeface="Times New Roman"/>
                          <a:cs typeface="Times New Roman"/>
                          <a:sym typeface="Times New Roman"/>
                        </a:rPr>
                        <a:t> 61.60%</a:t>
                      </a:r>
                      <a:endParaRPr/>
                    </a:p>
                  </a:txBody>
                  <a:tcPr marL="12800" marR="12800" marT="1280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8"/>
                  </a:ext>
                </a:extLst>
              </a:tr>
              <a:tr h="307775">
                <a:tc vMerge="1">
                  <a:txBody>
                    <a:bodyPr/>
                    <a:lstStyle/>
                    <a:p>
                      <a:endParaRPr lang="en-US"/>
                    </a:p>
                  </a:txBody>
                  <a:tcPr/>
                </a:tc>
                <a:tc vMerge="1">
                  <a:txBody>
                    <a:bodyPr/>
                    <a:lstStyle/>
                    <a:p>
                      <a:endParaRPr lang="en-US"/>
                    </a:p>
                  </a:txBody>
                  <a:tcPr/>
                </a:tc>
                <a:tc>
                  <a:txBody>
                    <a:bodyPr/>
                    <a:lstStyle/>
                    <a:p>
                      <a:pPr marL="0" marR="0" lvl="0" indent="0" algn="ctr" rtl="0">
                        <a:spcBef>
                          <a:spcPts val="0"/>
                        </a:spcBef>
                        <a:spcAft>
                          <a:spcPts val="0"/>
                        </a:spcAft>
                        <a:buNone/>
                      </a:pPr>
                      <a:r>
                        <a:rPr lang="en-US" sz="1600" b="0" i="0" u="none" strike="noStrike" cap="none">
                          <a:solidFill>
                            <a:srgbClr val="000000"/>
                          </a:solidFill>
                          <a:latin typeface="Times New Roman"/>
                          <a:ea typeface="Times New Roman"/>
                          <a:cs typeface="Times New Roman"/>
                          <a:sym typeface="Times New Roman"/>
                        </a:rPr>
                        <a:t>TFIDF</a:t>
                      </a:r>
                      <a:endParaRPr/>
                    </a:p>
                  </a:txBody>
                  <a:tcPr marL="12800" marR="12800" marT="1280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b="0" i="0" u="none" strike="noStrike" cap="none">
                          <a:solidFill>
                            <a:srgbClr val="000000"/>
                          </a:solidFill>
                          <a:latin typeface="Times New Roman"/>
                          <a:ea typeface="Times New Roman"/>
                          <a:cs typeface="Times New Roman"/>
                          <a:sym typeface="Times New Roman"/>
                        </a:rPr>
                        <a:t> 65.19%</a:t>
                      </a:r>
                      <a:endParaRPr/>
                    </a:p>
                  </a:txBody>
                  <a:tcPr marL="12800" marR="12800" marT="1280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9"/>
                  </a:ext>
                </a:extLst>
              </a:tr>
              <a:tr h="307775">
                <a:tc rowSpan="3">
                  <a:txBody>
                    <a:bodyPr/>
                    <a:lstStyle/>
                    <a:p>
                      <a:pPr marL="0" marR="0" lvl="0" indent="0" algn="ctr" rtl="0">
                        <a:spcBef>
                          <a:spcPts val="0"/>
                        </a:spcBef>
                        <a:spcAft>
                          <a:spcPts val="0"/>
                        </a:spcAft>
                        <a:buNone/>
                      </a:pPr>
                      <a:r>
                        <a:rPr lang="en-US" sz="1600" b="0" i="0" u="none" strike="noStrike" cap="none">
                          <a:solidFill>
                            <a:srgbClr val="000000"/>
                          </a:solidFill>
                          <a:latin typeface="Times New Roman"/>
                          <a:ea typeface="Times New Roman"/>
                          <a:cs typeface="Times New Roman"/>
                          <a:sym typeface="Times New Roman"/>
                        </a:rPr>
                        <a:t>Unigram and</a:t>
                      </a:r>
                      <a:br>
                        <a:rPr lang="en-US" sz="1600" b="0" i="0" u="none" strike="noStrike" cap="none">
                          <a:solidFill>
                            <a:srgbClr val="000000"/>
                          </a:solidFill>
                          <a:latin typeface="Times New Roman"/>
                          <a:ea typeface="Times New Roman"/>
                          <a:cs typeface="Times New Roman"/>
                          <a:sym typeface="Times New Roman"/>
                        </a:rPr>
                      </a:br>
                      <a:r>
                        <a:rPr lang="en-US" sz="1600" b="0" i="0" u="none" strike="noStrike" cap="none">
                          <a:solidFill>
                            <a:srgbClr val="000000"/>
                          </a:solidFill>
                          <a:latin typeface="Times New Roman"/>
                          <a:ea typeface="Times New Roman"/>
                          <a:cs typeface="Times New Roman"/>
                          <a:sym typeface="Times New Roman"/>
                        </a:rPr>
                        <a:t> Bigram</a:t>
                      </a:r>
                      <a:endParaRPr/>
                    </a:p>
                  </a:txBody>
                  <a:tcPr marL="12800" marR="12800" marT="1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rowSpan="3">
                  <a:txBody>
                    <a:bodyPr/>
                    <a:lstStyle/>
                    <a:p>
                      <a:pPr marL="0" marR="0" lvl="0" indent="0" algn="ctr" rtl="0">
                        <a:spcBef>
                          <a:spcPts val="0"/>
                        </a:spcBef>
                        <a:spcAft>
                          <a:spcPts val="0"/>
                        </a:spcAft>
                        <a:buNone/>
                      </a:pPr>
                      <a:r>
                        <a:rPr lang="en-US" sz="1600" b="0" i="0" u="none" strike="noStrike" cap="none">
                          <a:solidFill>
                            <a:srgbClr val="000000"/>
                          </a:solidFill>
                          <a:latin typeface="Times New Roman"/>
                          <a:ea typeface="Times New Roman"/>
                          <a:cs typeface="Times New Roman"/>
                          <a:sym typeface="Times New Roman"/>
                        </a:rPr>
                        <a:t>Y</a:t>
                      </a:r>
                      <a:endParaRPr/>
                    </a:p>
                  </a:txBody>
                  <a:tcPr marL="12800" marR="12800" marT="128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b="0" i="0" u="none" strike="noStrike" cap="none">
                          <a:solidFill>
                            <a:srgbClr val="000000"/>
                          </a:solidFill>
                          <a:latin typeface="Times New Roman"/>
                          <a:ea typeface="Times New Roman"/>
                          <a:cs typeface="Times New Roman"/>
                          <a:sym typeface="Times New Roman"/>
                        </a:rPr>
                        <a:t>Binary</a:t>
                      </a:r>
                      <a:endParaRPr/>
                    </a:p>
                  </a:txBody>
                  <a:tcPr marL="12800" marR="12800" marT="1280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b="0" i="0" u="none" strike="noStrike" cap="none">
                          <a:solidFill>
                            <a:srgbClr val="000000"/>
                          </a:solidFill>
                          <a:latin typeface="Times New Roman"/>
                          <a:ea typeface="Times New Roman"/>
                          <a:cs typeface="Times New Roman"/>
                          <a:sym typeface="Times New Roman"/>
                        </a:rPr>
                        <a:t> 61.39%</a:t>
                      </a:r>
                      <a:endParaRPr/>
                    </a:p>
                  </a:txBody>
                  <a:tcPr marL="12800" marR="12800" marT="1280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10"/>
                  </a:ext>
                </a:extLst>
              </a:tr>
              <a:tr h="307775">
                <a:tc vMerge="1">
                  <a:txBody>
                    <a:bodyPr/>
                    <a:lstStyle/>
                    <a:p>
                      <a:endParaRPr lang="en-US"/>
                    </a:p>
                  </a:txBody>
                  <a:tcPr/>
                </a:tc>
                <a:tc vMerge="1">
                  <a:txBody>
                    <a:bodyPr/>
                    <a:lstStyle/>
                    <a:p>
                      <a:endParaRPr lang="en-US"/>
                    </a:p>
                  </a:txBody>
                  <a:tcPr/>
                </a:tc>
                <a:tc>
                  <a:txBody>
                    <a:bodyPr/>
                    <a:lstStyle/>
                    <a:p>
                      <a:pPr marL="0" marR="0" lvl="0" indent="0" algn="ctr" rtl="0">
                        <a:spcBef>
                          <a:spcPts val="0"/>
                        </a:spcBef>
                        <a:spcAft>
                          <a:spcPts val="0"/>
                        </a:spcAft>
                        <a:buNone/>
                      </a:pPr>
                      <a:r>
                        <a:rPr lang="en-US" sz="1600" b="0" i="0" u="none" strike="noStrike" cap="none">
                          <a:solidFill>
                            <a:srgbClr val="000000"/>
                          </a:solidFill>
                          <a:latin typeface="Times New Roman"/>
                          <a:ea typeface="Times New Roman"/>
                          <a:cs typeface="Times New Roman"/>
                          <a:sym typeface="Times New Roman"/>
                        </a:rPr>
                        <a:t>Counts</a:t>
                      </a:r>
                      <a:endParaRPr/>
                    </a:p>
                  </a:txBody>
                  <a:tcPr marL="12800" marR="12800" marT="1280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b="0" i="0" u="none" strike="noStrike" cap="none">
                          <a:solidFill>
                            <a:srgbClr val="000000"/>
                          </a:solidFill>
                          <a:latin typeface="Times New Roman"/>
                          <a:ea typeface="Times New Roman"/>
                          <a:cs typeface="Times New Roman"/>
                          <a:sym typeface="Times New Roman"/>
                        </a:rPr>
                        <a:t> 61.35%</a:t>
                      </a:r>
                      <a:endParaRPr/>
                    </a:p>
                  </a:txBody>
                  <a:tcPr marL="12800" marR="12800" marT="1280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11"/>
                  </a:ext>
                </a:extLst>
              </a:tr>
              <a:tr h="307775">
                <a:tc vMerge="1">
                  <a:txBody>
                    <a:bodyPr/>
                    <a:lstStyle/>
                    <a:p>
                      <a:endParaRPr lang="en-US"/>
                    </a:p>
                  </a:txBody>
                  <a:tcPr/>
                </a:tc>
                <a:tc vMerge="1">
                  <a:txBody>
                    <a:bodyPr/>
                    <a:lstStyle/>
                    <a:p>
                      <a:endParaRPr lang="en-US"/>
                    </a:p>
                  </a:txBody>
                  <a:tcPr/>
                </a:tc>
                <a:tc>
                  <a:txBody>
                    <a:bodyPr/>
                    <a:lstStyle/>
                    <a:p>
                      <a:pPr marL="0" marR="0" lvl="0" indent="0" algn="ctr" rtl="0">
                        <a:spcBef>
                          <a:spcPts val="0"/>
                        </a:spcBef>
                        <a:spcAft>
                          <a:spcPts val="0"/>
                        </a:spcAft>
                        <a:buNone/>
                      </a:pPr>
                      <a:r>
                        <a:rPr lang="en-US" sz="1600" b="0" i="0" u="none" strike="noStrike" cap="none">
                          <a:solidFill>
                            <a:srgbClr val="000000"/>
                          </a:solidFill>
                          <a:latin typeface="Times New Roman"/>
                          <a:ea typeface="Times New Roman"/>
                          <a:cs typeface="Times New Roman"/>
                          <a:sym typeface="Times New Roman"/>
                        </a:rPr>
                        <a:t>TFIDF</a:t>
                      </a:r>
                      <a:endParaRPr sz="1600" b="0" i="0" u="none" strike="noStrike" cap="none">
                        <a:solidFill>
                          <a:srgbClr val="000000"/>
                        </a:solidFill>
                        <a:latin typeface="Times New Roman"/>
                        <a:ea typeface="Times New Roman"/>
                        <a:cs typeface="Times New Roman"/>
                        <a:sym typeface="Times New Roman"/>
                      </a:endParaRPr>
                    </a:p>
                  </a:txBody>
                  <a:tcPr marL="12800" marR="12800" marT="1280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b="0" i="0" u="none" strike="noStrike" cap="none">
                          <a:solidFill>
                            <a:srgbClr val="000000"/>
                          </a:solidFill>
                          <a:latin typeface="Times New Roman"/>
                          <a:ea typeface="Times New Roman"/>
                          <a:cs typeface="Times New Roman"/>
                          <a:sym typeface="Times New Roman"/>
                        </a:rPr>
                        <a:t> 63.86%</a:t>
                      </a:r>
                      <a:endParaRPr/>
                    </a:p>
                  </a:txBody>
                  <a:tcPr marL="12800" marR="12800" marT="1280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12"/>
                  </a:ext>
                </a:extLst>
              </a:tr>
            </a:tbl>
          </a:graphicData>
        </a:graphic>
      </p:graphicFrame>
      <p:graphicFrame>
        <p:nvGraphicFramePr>
          <p:cNvPr id="576" name="Google Shape;576;g7a8a40c8b4_0_97"/>
          <p:cNvGraphicFramePr/>
          <p:nvPr/>
        </p:nvGraphicFramePr>
        <p:xfrm>
          <a:off x="9945383" y="1397442"/>
          <a:ext cx="1611600" cy="4201400"/>
        </p:xfrm>
        <a:graphic>
          <a:graphicData uri="http://schemas.openxmlformats.org/drawingml/2006/table">
            <a:tbl>
              <a:tblPr>
                <a:noFill/>
                <a:tableStyleId>{1CA0A7D5-895E-456B-8EB5-F16BC5E468C5}</a:tableStyleId>
              </a:tblPr>
              <a:tblGrid>
                <a:gridCol w="1611600">
                  <a:extLst>
                    <a:ext uri="{9D8B030D-6E8A-4147-A177-3AD203B41FA5}">
                      <a16:colId xmlns:a16="http://schemas.microsoft.com/office/drawing/2014/main" val="20000"/>
                    </a:ext>
                  </a:extLst>
                </a:gridCol>
              </a:tblGrid>
              <a:tr h="508100">
                <a:tc>
                  <a:txBody>
                    <a:bodyPr/>
                    <a:lstStyle/>
                    <a:p>
                      <a:pPr marL="0" marR="0" lvl="0" indent="0" algn="ctr" rtl="0">
                        <a:lnSpc>
                          <a:spcPct val="100000"/>
                        </a:lnSpc>
                        <a:spcBef>
                          <a:spcPts val="0"/>
                        </a:spcBef>
                        <a:spcAft>
                          <a:spcPts val="0"/>
                        </a:spcAft>
                        <a:buClr>
                          <a:srgbClr val="000000"/>
                        </a:buClr>
                        <a:buSzPts val="1600"/>
                        <a:buFont typeface="Times New Roman"/>
                        <a:buNone/>
                      </a:pPr>
                      <a:r>
                        <a:rPr lang="en-US" sz="1600" b="1" i="0" u="none" strike="noStrike" cap="none">
                          <a:solidFill>
                            <a:srgbClr val="000000"/>
                          </a:solidFill>
                          <a:latin typeface="Times New Roman"/>
                          <a:ea typeface="Times New Roman"/>
                          <a:cs typeface="Times New Roman"/>
                          <a:sym typeface="Times New Roman"/>
                        </a:rPr>
                        <a:t>ACCURACY</a:t>
                      </a:r>
                      <a:endParaRPr/>
                    </a:p>
                    <a:p>
                      <a:pPr marL="0" marR="0" lvl="0" indent="0" algn="ctr" rtl="0">
                        <a:spcBef>
                          <a:spcPts val="0"/>
                        </a:spcBef>
                        <a:spcAft>
                          <a:spcPts val="0"/>
                        </a:spcAft>
                        <a:buNone/>
                      </a:pPr>
                      <a:r>
                        <a:rPr lang="en-US" sz="1050" b="1" i="0" u="none" strike="noStrike" cap="none">
                          <a:solidFill>
                            <a:srgbClr val="000000"/>
                          </a:solidFill>
                          <a:latin typeface="Times New Roman"/>
                          <a:ea typeface="Times New Roman"/>
                          <a:cs typeface="Times New Roman"/>
                          <a:sym typeface="Times New Roman"/>
                        </a:rPr>
                        <a:t>(TOP 2 PREDICTIONS)</a:t>
                      </a:r>
                      <a:endParaRPr/>
                    </a:p>
                  </a:txBody>
                  <a:tcPr marL="12800" marR="12800" marT="1280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7E6E6"/>
                    </a:solidFill>
                  </a:tcPr>
                </a:tc>
                <a:extLst>
                  <a:ext uri="{0D108BD9-81ED-4DB2-BD59-A6C34878D82A}">
                    <a16:rowId xmlns:a16="http://schemas.microsoft.com/office/drawing/2014/main" val="10000"/>
                  </a:ext>
                </a:extLst>
              </a:tr>
              <a:tr h="308550">
                <a:tc>
                  <a:txBody>
                    <a:bodyPr/>
                    <a:lstStyle/>
                    <a:p>
                      <a:pPr marL="0" marR="0" lvl="0" indent="0" algn="ctr" rtl="0">
                        <a:spcBef>
                          <a:spcPts val="0"/>
                        </a:spcBef>
                        <a:spcAft>
                          <a:spcPts val="0"/>
                        </a:spcAft>
                        <a:buNone/>
                      </a:pPr>
                      <a:r>
                        <a:rPr lang="en-US" sz="1600" b="0" i="0" u="none" strike="noStrike" cap="none">
                          <a:solidFill>
                            <a:srgbClr val="000000"/>
                          </a:solidFill>
                          <a:latin typeface="Times New Roman"/>
                          <a:ea typeface="Times New Roman"/>
                          <a:cs typeface="Times New Roman"/>
                          <a:sym typeface="Times New Roman"/>
                        </a:rPr>
                        <a:t>84.08%</a:t>
                      </a:r>
                      <a:endParaRPr/>
                    </a:p>
                  </a:txBody>
                  <a:tcPr marL="12800" marR="12800" marT="1280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308550">
                <a:tc>
                  <a:txBody>
                    <a:bodyPr/>
                    <a:lstStyle/>
                    <a:p>
                      <a:pPr marL="0" marR="0" lvl="0" indent="0" algn="ctr" rtl="0">
                        <a:spcBef>
                          <a:spcPts val="0"/>
                        </a:spcBef>
                        <a:spcAft>
                          <a:spcPts val="0"/>
                        </a:spcAft>
                        <a:buNone/>
                      </a:pPr>
                      <a:r>
                        <a:rPr lang="en-US" sz="1600" b="0" i="0" u="none" strike="noStrike" cap="none">
                          <a:solidFill>
                            <a:srgbClr val="000000"/>
                          </a:solidFill>
                          <a:latin typeface="Times New Roman"/>
                          <a:ea typeface="Times New Roman"/>
                          <a:cs typeface="Times New Roman"/>
                          <a:sym typeface="Times New Roman"/>
                        </a:rPr>
                        <a:t>84.12%</a:t>
                      </a:r>
                      <a:endParaRPr/>
                    </a:p>
                  </a:txBody>
                  <a:tcPr marL="12800" marR="12800" marT="1280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308550">
                <a:tc>
                  <a:txBody>
                    <a:bodyPr/>
                    <a:lstStyle/>
                    <a:p>
                      <a:pPr marL="0" marR="0" lvl="0" indent="0" algn="ctr" rtl="0">
                        <a:spcBef>
                          <a:spcPts val="0"/>
                        </a:spcBef>
                        <a:spcAft>
                          <a:spcPts val="0"/>
                        </a:spcAft>
                        <a:buNone/>
                      </a:pPr>
                      <a:r>
                        <a:rPr lang="en-US" sz="1600" b="0" i="0" u="none" strike="noStrike" cap="none">
                          <a:solidFill>
                            <a:srgbClr val="000000"/>
                          </a:solidFill>
                          <a:latin typeface="Times New Roman"/>
                          <a:ea typeface="Times New Roman"/>
                          <a:cs typeface="Times New Roman"/>
                          <a:sym typeface="Times New Roman"/>
                        </a:rPr>
                        <a:t>88.13%</a:t>
                      </a:r>
                      <a:endParaRPr/>
                    </a:p>
                  </a:txBody>
                  <a:tcPr marL="12800" marR="12800" marT="1280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308550">
                <a:tc>
                  <a:txBody>
                    <a:bodyPr/>
                    <a:lstStyle/>
                    <a:p>
                      <a:pPr marL="0" marR="0" lvl="0" indent="0" algn="ctr" rtl="0">
                        <a:spcBef>
                          <a:spcPts val="0"/>
                        </a:spcBef>
                        <a:spcAft>
                          <a:spcPts val="0"/>
                        </a:spcAft>
                        <a:buNone/>
                      </a:pPr>
                      <a:r>
                        <a:rPr lang="en-US" sz="1600" b="0" i="0" u="none" strike="noStrike" cap="none">
                          <a:solidFill>
                            <a:srgbClr val="000000"/>
                          </a:solidFill>
                          <a:latin typeface="Times New Roman"/>
                          <a:ea typeface="Times New Roman"/>
                          <a:cs typeface="Times New Roman"/>
                          <a:sym typeface="Times New Roman"/>
                        </a:rPr>
                        <a:t>83.22%</a:t>
                      </a:r>
                      <a:endParaRPr/>
                    </a:p>
                  </a:txBody>
                  <a:tcPr marL="12800" marR="12800" marT="1280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308550">
                <a:tc>
                  <a:txBody>
                    <a:bodyPr/>
                    <a:lstStyle/>
                    <a:p>
                      <a:pPr marL="0" marR="0" lvl="0" indent="0" algn="ctr" rtl="0">
                        <a:spcBef>
                          <a:spcPts val="0"/>
                        </a:spcBef>
                        <a:spcAft>
                          <a:spcPts val="0"/>
                        </a:spcAft>
                        <a:buNone/>
                      </a:pPr>
                      <a:r>
                        <a:rPr lang="en-US" sz="1600" b="0" i="0" u="none" strike="noStrike" cap="none">
                          <a:solidFill>
                            <a:srgbClr val="000000"/>
                          </a:solidFill>
                          <a:latin typeface="Times New Roman"/>
                          <a:ea typeface="Times New Roman"/>
                          <a:cs typeface="Times New Roman"/>
                          <a:sym typeface="Times New Roman"/>
                        </a:rPr>
                        <a:t>83.41%</a:t>
                      </a:r>
                      <a:endParaRPr/>
                    </a:p>
                  </a:txBody>
                  <a:tcPr marL="12800" marR="12800" marT="1280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r h="308550">
                <a:tc>
                  <a:txBody>
                    <a:bodyPr/>
                    <a:lstStyle/>
                    <a:p>
                      <a:pPr marL="0" marR="0" lvl="0" indent="0" algn="ctr" rtl="0">
                        <a:spcBef>
                          <a:spcPts val="0"/>
                        </a:spcBef>
                        <a:spcAft>
                          <a:spcPts val="0"/>
                        </a:spcAft>
                        <a:buNone/>
                      </a:pPr>
                      <a:r>
                        <a:rPr lang="en-US" sz="1600" b="0" i="0" u="none" strike="noStrike" cap="none">
                          <a:solidFill>
                            <a:srgbClr val="000000"/>
                          </a:solidFill>
                          <a:latin typeface="Times New Roman"/>
                          <a:ea typeface="Times New Roman"/>
                          <a:cs typeface="Times New Roman"/>
                          <a:sym typeface="Times New Roman"/>
                        </a:rPr>
                        <a:t>87.20%</a:t>
                      </a:r>
                      <a:endParaRPr/>
                    </a:p>
                  </a:txBody>
                  <a:tcPr marL="12800" marR="12800" marT="1280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r h="308550">
                <a:tc>
                  <a:txBody>
                    <a:bodyPr/>
                    <a:lstStyle/>
                    <a:p>
                      <a:pPr marL="0" marR="0" lvl="0" indent="0" algn="ctr" rtl="0">
                        <a:spcBef>
                          <a:spcPts val="0"/>
                        </a:spcBef>
                        <a:spcAft>
                          <a:spcPts val="0"/>
                        </a:spcAft>
                        <a:buNone/>
                      </a:pPr>
                      <a:r>
                        <a:rPr lang="en-US" sz="1600" b="0" i="0" u="none" strike="noStrike" cap="none">
                          <a:solidFill>
                            <a:srgbClr val="000000"/>
                          </a:solidFill>
                          <a:latin typeface="Times New Roman"/>
                          <a:ea typeface="Times New Roman"/>
                          <a:cs typeface="Times New Roman"/>
                          <a:sym typeface="Times New Roman"/>
                        </a:rPr>
                        <a:t>86.54%</a:t>
                      </a:r>
                      <a:endParaRPr/>
                    </a:p>
                  </a:txBody>
                  <a:tcPr marL="12800" marR="12800" marT="1280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7"/>
                  </a:ext>
                </a:extLst>
              </a:tr>
              <a:tr h="308550">
                <a:tc>
                  <a:txBody>
                    <a:bodyPr/>
                    <a:lstStyle/>
                    <a:p>
                      <a:pPr marL="0" marR="0" lvl="0" indent="0" algn="ctr" rtl="0">
                        <a:spcBef>
                          <a:spcPts val="0"/>
                        </a:spcBef>
                        <a:spcAft>
                          <a:spcPts val="0"/>
                        </a:spcAft>
                        <a:buNone/>
                      </a:pPr>
                      <a:r>
                        <a:rPr lang="en-US" sz="1600" b="0" i="0" u="none" strike="noStrike" cap="none">
                          <a:solidFill>
                            <a:srgbClr val="000000"/>
                          </a:solidFill>
                          <a:latin typeface="Times New Roman"/>
                          <a:ea typeface="Times New Roman"/>
                          <a:cs typeface="Times New Roman"/>
                          <a:sym typeface="Times New Roman"/>
                        </a:rPr>
                        <a:t>86.67%</a:t>
                      </a:r>
                      <a:endParaRPr/>
                    </a:p>
                  </a:txBody>
                  <a:tcPr marL="12800" marR="12800" marT="1280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8"/>
                  </a:ext>
                </a:extLst>
              </a:tr>
              <a:tr h="308550">
                <a:tc>
                  <a:txBody>
                    <a:bodyPr/>
                    <a:lstStyle/>
                    <a:p>
                      <a:pPr marL="0" marR="0" lvl="0" indent="0" algn="ctr" rtl="0">
                        <a:spcBef>
                          <a:spcPts val="0"/>
                        </a:spcBef>
                        <a:spcAft>
                          <a:spcPts val="0"/>
                        </a:spcAft>
                        <a:buNone/>
                      </a:pPr>
                      <a:r>
                        <a:rPr lang="en-US" sz="1600" b="0" i="0" u="none" strike="noStrike" cap="none">
                          <a:solidFill>
                            <a:srgbClr val="000000"/>
                          </a:solidFill>
                          <a:latin typeface="Times New Roman"/>
                          <a:ea typeface="Times New Roman"/>
                          <a:cs typeface="Times New Roman"/>
                          <a:sym typeface="Times New Roman"/>
                        </a:rPr>
                        <a:t>90.23%</a:t>
                      </a:r>
                      <a:endParaRPr/>
                    </a:p>
                  </a:txBody>
                  <a:tcPr marL="12800" marR="12800" marT="1280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9"/>
                  </a:ext>
                </a:extLst>
              </a:tr>
              <a:tr h="308550">
                <a:tc>
                  <a:txBody>
                    <a:bodyPr/>
                    <a:lstStyle/>
                    <a:p>
                      <a:pPr marL="0" marR="0" lvl="0" indent="0" algn="ctr" rtl="0">
                        <a:spcBef>
                          <a:spcPts val="0"/>
                        </a:spcBef>
                        <a:spcAft>
                          <a:spcPts val="0"/>
                        </a:spcAft>
                        <a:buNone/>
                      </a:pPr>
                      <a:r>
                        <a:rPr lang="en-US" sz="1600" b="0" i="0" u="none" strike="noStrike" cap="none">
                          <a:solidFill>
                            <a:srgbClr val="000000"/>
                          </a:solidFill>
                          <a:latin typeface="Times New Roman"/>
                          <a:ea typeface="Times New Roman"/>
                          <a:cs typeface="Times New Roman"/>
                          <a:sym typeface="Times New Roman"/>
                        </a:rPr>
                        <a:t>86.38%</a:t>
                      </a:r>
                      <a:endParaRPr/>
                    </a:p>
                  </a:txBody>
                  <a:tcPr marL="12800" marR="12800" marT="1280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10"/>
                  </a:ext>
                </a:extLst>
              </a:tr>
              <a:tr h="308550">
                <a:tc>
                  <a:txBody>
                    <a:bodyPr/>
                    <a:lstStyle/>
                    <a:p>
                      <a:pPr marL="0" marR="0" lvl="0" indent="0" algn="ctr" rtl="0">
                        <a:spcBef>
                          <a:spcPts val="0"/>
                        </a:spcBef>
                        <a:spcAft>
                          <a:spcPts val="0"/>
                        </a:spcAft>
                        <a:buNone/>
                      </a:pPr>
                      <a:r>
                        <a:rPr lang="en-US" sz="1600" b="0" i="0" u="none" strike="noStrike" cap="none">
                          <a:solidFill>
                            <a:srgbClr val="000000"/>
                          </a:solidFill>
                          <a:latin typeface="Times New Roman"/>
                          <a:ea typeface="Times New Roman"/>
                          <a:cs typeface="Times New Roman"/>
                          <a:sym typeface="Times New Roman"/>
                        </a:rPr>
                        <a:t>86.40%</a:t>
                      </a:r>
                      <a:endParaRPr/>
                    </a:p>
                  </a:txBody>
                  <a:tcPr marL="12800" marR="12800" marT="1280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11"/>
                  </a:ext>
                </a:extLst>
              </a:tr>
              <a:tr h="299250">
                <a:tc>
                  <a:txBody>
                    <a:bodyPr/>
                    <a:lstStyle/>
                    <a:p>
                      <a:pPr marL="0" marR="0" lvl="0" indent="0" algn="ctr" rtl="0">
                        <a:spcBef>
                          <a:spcPts val="0"/>
                        </a:spcBef>
                        <a:spcAft>
                          <a:spcPts val="0"/>
                        </a:spcAft>
                        <a:buNone/>
                      </a:pPr>
                      <a:r>
                        <a:rPr lang="en-US" sz="1600" b="0" i="0" u="none" strike="noStrike" cap="none">
                          <a:solidFill>
                            <a:srgbClr val="000000"/>
                          </a:solidFill>
                          <a:latin typeface="Times New Roman"/>
                          <a:ea typeface="Times New Roman"/>
                          <a:cs typeface="Times New Roman"/>
                          <a:sym typeface="Times New Roman"/>
                        </a:rPr>
                        <a:t>89.10%</a:t>
                      </a:r>
                      <a:endParaRPr/>
                    </a:p>
                  </a:txBody>
                  <a:tcPr marL="12800" marR="12800" marT="1280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12"/>
                  </a:ext>
                </a:extLst>
              </a:tr>
            </a:tbl>
          </a:graphicData>
        </a:graphic>
      </p:graphicFrame>
      <p:grpSp>
        <p:nvGrpSpPr>
          <p:cNvPr id="577" name="Google Shape;577;g7a8a40c8b4_0_97"/>
          <p:cNvGrpSpPr/>
          <p:nvPr/>
        </p:nvGrpSpPr>
        <p:grpSpPr>
          <a:xfrm>
            <a:off x="6577780" y="2526706"/>
            <a:ext cx="4979102" cy="3064730"/>
            <a:chOff x="6577780" y="2526890"/>
            <a:chExt cx="4979102" cy="3064730"/>
          </a:xfrm>
        </p:grpSpPr>
        <p:sp>
          <p:nvSpPr>
            <p:cNvPr id="578" name="Google Shape;578;g7a8a40c8b4_0_97"/>
            <p:cNvSpPr/>
            <p:nvPr/>
          </p:nvSpPr>
          <p:spPr>
            <a:xfrm>
              <a:off x="6577781" y="2526890"/>
              <a:ext cx="4979100" cy="314700"/>
            </a:xfrm>
            <a:prstGeom prst="roundRect">
              <a:avLst>
                <a:gd name="adj" fmla="val 16667"/>
              </a:avLst>
            </a:prstGeom>
            <a:noFill/>
            <a:ln w="28575"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79" name="Google Shape;579;g7a8a40c8b4_0_97"/>
            <p:cNvSpPr/>
            <p:nvPr/>
          </p:nvSpPr>
          <p:spPr>
            <a:xfrm>
              <a:off x="6577780" y="3424996"/>
              <a:ext cx="4979100" cy="314700"/>
            </a:xfrm>
            <a:prstGeom prst="roundRect">
              <a:avLst>
                <a:gd name="adj" fmla="val 16667"/>
              </a:avLst>
            </a:prstGeom>
            <a:noFill/>
            <a:ln w="28575"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80" name="Google Shape;580;g7a8a40c8b4_0_97"/>
            <p:cNvSpPr/>
            <p:nvPr/>
          </p:nvSpPr>
          <p:spPr>
            <a:xfrm>
              <a:off x="6577781" y="4350866"/>
              <a:ext cx="4979100" cy="314700"/>
            </a:xfrm>
            <a:prstGeom prst="roundRect">
              <a:avLst>
                <a:gd name="adj" fmla="val 16667"/>
              </a:avLst>
            </a:prstGeom>
            <a:noFill/>
            <a:ln w="28575"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81" name="Google Shape;581;g7a8a40c8b4_0_97"/>
            <p:cNvSpPr/>
            <p:nvPr/>
          </p:nvSpPr>
          <p:spPr>
            <a:xfrm>
              <a:off x="6577780" y="5276920"/>
              <a:ext cx="4979100" cy="314700"/>
            </a:xfrm>
            <a:prstGeom prst="roundRect">
              <a:avLst>
                <a:gd name="adj" fmla="val 16667"/>
              </a:avLst>
            </a:prstGeom>
            <a:noFill/>
            <a:ln w="28575"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7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86"/>
        <p:cNvGrpSpPr/>
        <p:nvPr/>
      </p:nvGrpSpPr>
      <p:grpSpPr>
        <a:xfrm>
          <a:off x="0" y="0"/>
          <a:ext cx="0" cy="0"/>
          <a:chOff x="0" y="0"/>
          <a:chExt cx="0" cy="0"/>
        </a:xfrm>
      </p:grpSpPr>
      <p:sp>
        <p:nvSpPr>
          <p:cNvPr id="587" name="Google Shape;587;g7a9b64166d_16_94"/>
          <p:cNvSpPr txBox="1">
            <a:spLocks noGrp="1"/>
          </p:cNvSpPr>
          <p:nvPr>
            <p:ph type="title"/>
          </p:nvPr>
        </p:nvSpPr>
        <p:spPr>
          <a:xfrm>
            <a:off x="406400" y="46037"/>
            <a:ext cx="10515600" cy="1325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US"/>
              <a:t>RANDOM FOREST AND SVM MODELS</a:t>
            </a:r>
            <a:endParaRPr/>
          </a:p>
        </p:txBody>
      </p:sp>
      <p:graphicFrame>
        <p:nvGraphicFramePr>
          <p:cNvPr id="588" name="Google Shape;588;g7a9b64166d_16_94"/>
          <p:cNvGraphicFramePr/>
          <p:nvPr/>
        </p:nvGraphicFramePr>
        <p:xfrm>
          <a:off x="660800" y="1371725"/>
          <a:ext cx="5052600" cy="4247499"/>
        </p:xfrm>
        <a:graphic>
          <a:graphicData uri="http://schemas.openxmlformats.org/drawingml/2006/table">
            <a:tbl>
              <a:tblPr>
                <a:noFill/>
                <a:tableStyleId>{80C7BF37-A3FD-42AD-9A01-27DDD3DED60F}</a:tableStyleId>
              </a:tblPr>
              <a:tblGrid>
                <a:gridCol w="1486700">
                  <a:extLst>
                    <a:ext uri="{9D8B030D-6E8A-4147-A177-3AD203B41FA5}">
                      <a16:colId xmlns:a16="http://schemas.microsoft.com/office/drawing/2014/main" val="20000"/>
                    </a:ext>
                  </a:extLst>
                </a:gridCol>
                <a:gridCol w="2034450">
                  <a:extLst>
                    <a:ext uri="{9D8B030D-6E8A-4147-A177-3AD203B41FA5}">
                      <a16:colId xmlns:a16="http://schemas.microsoft.com/office/drawing/2014/main" val="20001"/>
                    </a:ext>
                  </a:extLst>
                </a:gridCol>
                <a:gridCol w="1531450">
                  <a:extLst>
                    <a:ext uri="{9D8B030D-6E8A-4147-A177-3AD203B41FA5}">
                      <a16:colId xmlns:a16="http://schemas.microsoft.com/office/drawing/2014/main" val="20002"/>
                    </a:ext>
                  </a:extLst>
                </a:gridCol>
              </a:tblGrid>
              <a:tr h="370200">
                <a:tc>
                  <a:txBody>
                    <a:bodyPr/>
                    <a:lstStyle/>
                    <a:p>
                      <a:pPr marL="0" marR="0" lvl="0" indent="0" algn="l" rtl="0">
                        <a:lnSpc>
                          <a:spcPct val="115000"/>
                        </a:lnSpc>
                        <a:spcBef>
                          <a:spcPts val="0"/>
                        </a:spcBef>
                        <a:spcAft>
                          <a:spcPts val="0"/>
                        </a:spcAft>
                        <a:buClr>
                          <a:srgbClr val="000000"/>
                        </a:buClr>
                        <a:buSzPts val="1200"/>
                        <a:buFont typeface="Arial"/>
                        <a:buNone/>
                      </a:pPr>
                      <a:r>
                        <a:rPr lang="en-US" sz="1600" b="1" u="none" strike="noStrike" cap="none">
                          <a:latin typeface="Times New Roman"/>
                          <a:ea typeface="Times New Roman"/>
                          <a:cs typeface="Times New Roman"/>
                          <a:sym typeface="Times New Roman"/>
                        </a:rPr>
                        <a:t>METHOD</a:t>
                      </a:r>
                      <a:endParaRPr sz="1600" b="1" u="none" strike="noStrike" cap="none">
                        <a:latin typeface="Times New Roman"/>
                        <a:ea typeface="Times New Roman"/>
                        <a:cs typeface="Times New Roman"/>
                        <a:sym typeface="Times New Roman"/>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15000"/>
                        </a:lnSpc>
                        <a:spcBef>
                          <a:spcPts val="0"/>
                        </a:spcBef>
                        <a:spcAft>
                          <a:spcPts val="0"/>
                        </a:spcAft>
                        <a:buClr>
                          <a:srgbClr val="000000"/>
                        </a:buClr>
                        <a:buSzPts val="1200"/>
                        <a:buFont typeface="Arial"/>
                        <a:buNone/>
                      </a:pPr>
                      <a:r>
                        <a:rPr lang="en-US" sz="1600" b="1" u="none" strike="noStrike" cap="none">
                          <a:latin typeface="Times New Roman"/>
                          <a:ea typeface="Times New Roman"/>
                          <a:cs typeface="Times New Roman"/>
                          <a:sym typeface="Times New Roman"/>
                        </a:rPr>
                        <a:t>VECTORIZER</a:t>
                      </a:r>
                      <a:endParaRPr sz="1600" b="1" u="none" strike="noStrike" cap="none">
                        <a:latin typeface="Times New Roman"/>
                        <a:ea typeface="Times New Roman"/>
                        <a:cs typeface="Times New Roman"/>
                        <a:sym typeface="Times New Roman"/>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15000"/>
                        </a:lnSpc>
                        <a:spcBef>
                          <a:spcPts val="0"/>
                        </a:spcBef>
                        <a:spcAft>
                          <a:spcPts val="0"/>
                        </a:spcAft>
                        <a:buClr>
                          <a:srgbClr val="000000"/>
                        </a:buClr>
                        <a:buSzPts val="1200"/>
                        <a:buFont typeface="Arial"/>
                        <a:buNone/>
                      </a:pPr>
                      <a:r>
                        <a:rPr lang="en-US" sz="1600" b="1" u="none" strike="noStrike" cap="none">
                          <a:latin typeface="Times New Roman"/>
                          <a:ea typeface="Times New Roman"/>
                          <a:cs typeface="Times New Roman"/>
                          <a:sym typeface="Times New Roman"/>
                        </a:rPr>
                        <a:t>ACCURACY</a:t>
                      </a:r>
                      <a:endParaRPr sz="1600" b="1" u="none" strike="noStrike" cap="none">
                        <a:latin typeface="Times New Roman"/>
                        <a:ea typeface="Times New Roman"/>
                        <a:cs typeface="Times New Roman"/>
                        <a:sym typeface="Times New Roman"/>
                      </a:endParaRPr>
                    </a:p>
                    <a:p>
                      <a:pPr marL="0" marR="0" lvl="0" indent="0" algn="l" rtl="0">
                        <a:lnSpc>
                          <a:spcPct val="115000"/>
                        </a:lnSpc>
                        <a:spcBef>
                          <a:spcPts val="0"/>
                        </a:spcBef>
                        <a:spcAft>
                          <a:spcPts val="0"/>
                        </a:spcAft>
                        <a:buClr>
                          <a:srgbClr val="000000"/>
                        </a:buClr>
                        <a:buSzPts val="1200"/>
                        <a:buFont typeface="Arial"/>
                        <a:buNone/>
                      </a:pPr>
                      <a:r>
                        <a:rPr lang="en-US" sz="1600" b="1" u="none" strike="noStrike" cap="none">
                          <a:latin typeface="Times New Roman"/>
                          <a:ea typeface="Times New Roman"/>
                          <a:cs typeface="Times New Roman"/>
                          <a:sym typeface="Times New Roman"/>
                        </a:rPr>
                        <a:t>(Approach 1)</a:t>
                      </a:r>
                      <a:endParaRPr sz="1600" b="1" u="none" strike="noStrike" cap="none">
                        <a:latin typeface="Times New Roman"/>
                        <a:ea typeface="Times New Roman"/>
                        <a:cs typeface="Times New Roman"/>
                        <a:sym typeface="Times New Roman"/>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370200">
                <a:tc rowSpan="2">
                  <a:txBody>
                    <a:bodyPr/>
                    <a:lstStyle/>
                    <a:p>
                      <a:pPr marL="0" marR="0" lvl="0" indent="0" algn="l" rtl="0">
                        <a:lnSpc>
                          <a:spcPct val="115000"/>
                        </a:lnSpc>
                        <a:spcBef>
                          <a:spcPts val="0"/>
                        </a:spcBef>
                        <a:spcAft>
                          <a:spcPts val="0"/>
                        </a:spcAft>
                        <a:buClr>
                          <a:srgbClr val="000000"/>
                        </a:buClr>
                        <a:buSzPts val="1200"/>
                        <a:buFont typeface="Arial"/>
                        <a:buNone/>
                      </a:pPr>
                      <a:r>
                        <a:rPr lang="en-US" sz="1600" u="none" strike="noStrike" cap="none">
                          <a:latin typeface="Times New Roman"/>
                          <a:ea typeface="Times New Roman"/>
                          <a:cs typeface="Times New Roman"/>
                          <a:sym typeface="Times New Roman"/>
                        </a:rPr>
                        <a:t>Random</a:t>
                      </a:r>
                      <a:endParaRPr sz="1600" u="none" strike="noStrike" cap="none">
                        <a:latin typeface="Times New Roman"/>
                        <a:ea typeface="Times New Roman"/>
                        <a:cs typeface="Times New Roman"/>
                        <a:sym typeface="Times New Roman"/>
                      </a:endParaRPr>
                    </a:p>
                    <a:p>
                      <a:pPr marL="0" marR="0" lvl="0" indent="0" algn="l" rtl="0">
                        <a:lnSpc>
                          <a:spcPct val="115000"/>
                        </a:lnSpc>
                        <a:spcBef>
                          <a:spcPts val="0"/>
                        </a:spcBef>
                        <a:spcAft>
                          <a:spcPts val="0"/>
                        </a:spcAft>
                        <a:buClr>
                          <a:srgbClr val="000000"/>
                        </a:buClr>
                        <a:buSzPts val="1200"/>
                        <a:buFont typeface="Arial"/>
                        <a:buNone/>
                      </a:pPr>
                      <a:r>
                        <a:rPr lang="en-US" sz="1600" u="none" strike="noStrike" cap="none">
                          <a:latin typeface="Times New Roman"/>
                          <a:ea typeface="Times New Roman"/>
                          <a:cs typeface="Times New Roman"/>
                          <a:sym typeface="Times New Roman"/>
                        </a:rPr>
                        <a:t>Forest</a:t>
                      </a:r>
                      <a:endParaRPr sz="1600" u="none" strike="noStrike" cap="none">
                        <a:latin typeface="Times New Roman"/>
                        <a:ea typeface="Times New Roman"/>
                        <a:cs typeface="Times New Roman"/>
                        <a:sym typeface="Times New Roman"/>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15000"/>
                        </a:lnSpc>
                        <a:spcBef>
                          <a:spcPts val="0"/>
                        </a:spcBef>
                        <a:spcAft>
                          <a:spcPts val="0"/>
                        </a:spcAft>
                        <a:buClr>
                          <a:srgbClr val="000000"/>
                        </a:buClr>
                        <a:buSzPts val="1200"/>
                        <a:buFont typeface="Arial"/>
                        <a:buNone/>
                      </a:pPr>
                      <a:r>
                        <a:rPr lang="en-US" sz="1600" u="none" strike="noStrike" cap="none">
                          <a:latin typeface="Times New Roman"/>
                          <a:ea typeface="Times New Roman"/>
                          <a:cs typeface="Times New Roman"/>
                          <a:sym typeface="Times New Roman"/>
                        </a:rPr>
                        <a:t>BOW</a:t>
                      </a:r>
                      <a:endParaRPr sz="1600" u="none" strike="noStrike" cap="none">
                        <a:latin typeface="Times New Roman"/>
                        <a:ea typeface="Times New Roman"/>
                        <a:cs typeface="Times New Roman"/>
                        <a:sym typeface="Times New Roman"/>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15000"/>
                        </a:lnSpc>
                        <a:spcBef>
                          <a:spcPts val="0"/>
                        </a:spcBef>
                        <a:spcAft>
                          <a:spcPts val="0"/>
                        </a:spcAft>
                        <a:buClr>
                          <a:srgbClr val="000000"/>
                        </a:buClr>
                        <a:buSzPts val="1200"/>
                        <a:buFont typeface="Arial"/>
                        <a:buNone/>
                      </a:pPr>
                      <a:r>
                        <a:rPr lang="en-US" sz="1600" u="none" strike="noStrike" cap="none">
                          <a:latin typeface="Times New Roman"/>
                          <a:ea typeface="Times New Roman"/>
                          <a:cs typeface="Times New Roman"/>
                          <a:sym typeface="Times New Roman"/>
                        </a:rPr>
                        <a:t> 77.72%</a:t>
                      </a:r>
                      <a:endParaRPr sz="1600" u="none" strike="noStrike" cap="none">
                        <a:latin typeface="Times New Roman"/>
                        <a:ea typeface="Times New Roman"/>
                        <a:cs typeface="Times New Roman"/>
                        <a:sym typeface="Times New Roman"/>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370200">
                <a:tc vMerge="1">
                  <a:txBody>
                    <a:bodyPr/>
                    <a:lstStyle/>
                    <a:p>
                      <a:endParaRPr lang="en-US"/>
                    </a:p>
                  </a:txBody>
                  <a:tcPr/>
                </a:tc>
                <a:tc>
                  <a:txBody>
                    <a:bodyPr/>
                    <a:lstStyle/>
                    <a:p>
                      <a:pPr marL="0" marR="0" lvl="0" indent="0" algn="l" rtl="0">
                        <a:lnSpc>
                          <a:spcPct val="115000"/>
                        </a:lnSpc>
                        <a:spcBef>
                          <a:spcPts val="0"/>
                        </a:spcBef>
                        <a:spcAft>
                          <a:spcPts val="0"/>
                        </a:spcAft>
                        <a:buClr>
                          <a:srgbClr val="000000"/>
                        </a:buClr>
                        <a:buSzPts val="1200"/>
                        <a:buFont typeface="Arial"/>
                        <a:buNone/>
                      </a:pPr>
                      <a:r>
                        <a:rPr lang="en-US" sz="1600" u="none" strike="noStrike" cap="none">
                          <a:latin typeface="Times New Roman"/>
                          <a:ea typeface="Times New Roman"/>
                          <a:cs typeface="Times New Roman"/>
                          <a:sym typeface="Times New Roman"/>
                        </a:rPr>
                        <a:t>TFIDF</a:t>
                      </a:r>
                      <a:endParaRPr sz="1600" u="none" strike="noStrike" cap="none">
                        <a:latin typeface="Times New Roman"/>
                        <a:ea typeface="Times New Roman"/>
                        <a:cs typeface="Times New Roman"/>
                        <a:sym typeface="Times New Roman"/>
                      </a:endParaRPr>
                    </a:p>
                  </a:txBody>
                  <a:tcPr marL="91425" marR="91425" marT="91425" marB="91425">
                    <a:lnL w="12650"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15000"/>
                        </a:lnSpc>
                        <a:spcBef>
                          <a:spcPts val="0"/>
                        </a:spcBef>
                        <a:spcAft>
                          <a:spcPts val="0"/>
                        </a:spcAft>
                        <a:buClr>
                          <a:srgbClr val="000000"/>
                        </a:buClr>
                        <a:buSzPts val="1200"/>
                        <a:buFont typeface="Arial"/>
                        <a:buNone/>
                      </a:pPr>
                      <a:r>
                        <a:rPr lang="en-US" sz="1600" u="none" strike="noStrike" cap="none">
                          <a:latin typeface="Times New Roman"/>
                          <a:ea typeface="Times New Roman"/>
                          <a:cs typeface="Times New Roman"/>
                          <a:sym typeface="Times New Roman"/>
                        </a:rPr>
                        <a:t> 78.04%</a:t>
                      </a:r>
                      <a:endParaRPr sz="1600" u="none" strike="noStrike" cap="none">
                        <a:latin typeface="Times New Roman"/>
                        <a:ea typeface="Times New Roman"/>
                        <a:cs typeface="Times New Roman"/>
                        <a:sym typeface="Times New Roman"/>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370200">
                <a:tc rowSpan="2">
                  <a:txBody>
                    <a:bodyPr/>
                    <a:lstStyle/>
                    <a:p>
                      <a:pPr marL="0" marR="0" lvl="0" indent="0" algn="l" rtl="0">
                        <a:lnSpc>
                          <a:spcPct val="115000"/>
                        </a:lnSpc>
                        <a:spcBef>
                          <a:spcPts val="0"/>
                        </a:spcBef>
                        <a:spcAft>
                          <a:spcPts val="0"/>
                        </a:spcAft>
                        <a:buClr>
                          <a:srgbClr val="000000"/>
                        </a:buClr>
                        <a:buSzPts val="1200"/>
                        <a:buFont typeface="Arial"/>
                        <a:buNone/>
                      </a:pPr>
                      <a:r>
                        <a:rPr lang="en-US" sz="1600" u="none" strike="noStrike" cap="none">
                          <a:latin typeface="Times New Roman"/>
                          <a:ea typeface="Times New Roman"/>
                          <a:cs typeface="Times New Roman"/>
                          <a:sym typeface="Times New Roman"/>
                        </a:rPr>
                        <a:t>SVM</a:t>
                      </a:r>
                      <a:endParaRPr sz="1600" u="none" strike="noStrike" cap="none">
                        <a:latin typeface="Times New Roman"/>
                        <a:ea typeface="Times New Roman"/>
                        <a:cs typeface="Times New Roman"/>
                        <a:sym typeface="Times New Roman"/>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15000"/>
                        </a:lnSpc>
                        <a:spcBef>
                          <a:spcPts val="0"/>
                        </a:spcBef>
                        <a:spcAft>
                          <a:spcPts val="0"/>
                        </a:spcAft>
                        <a:buClr>
                          <a:srgbClr val="000000"/>
                        </a:buClr>
                        <a:buSzPts val="1200"/>
                        <a:buFont typeface="Arial"/>
                        <a:buNone/>
                      </a:pPr>
                      <a:r>
                        <a:rPr lang="en-US" sz="1600" u="none" strike="noStrike" cap="none">
                          <a:latin typeface="Times New Roman"/>
                          <a:ea typeface="Times New Roman"/>
                          <a:cs typeface="Times New Roman"/>
                          <a:sym typeface="Times New Roman"/>
                        </a:rPr>
                        <a:t>BOW</a:t>
                      </a:r>
                      <a:endParaRPr sz="1600" u="none" strike="noStrike" cap="none">
                        <a:latin typeface="Times New Roman"/>
                        <a:ea typeface="Times New Roman"/>
                        <a:cs typeface="Times New Roman"/>
                        <a:sym typeface="Times New Roman"/>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15000"/>
                        </a:lnSpc>
                        <a:spcBef>
                          <a:spcPts val="0"/>
                        </a:spcBef>
                        <a:spcAft>
                          <a:spcPts val="0"/>
                        </a:spcAft>
                        <a:buClr>
                          <a:srgbClr val="000000"/>
                        </a:buClr>
                        <a:buSzPts val="1200"/>
                        <a:buFont typeface="Arial"/>
                        <a:buNone/>
                      </a:pPr>
                      <a:r>
                        <a:rPr lang="en-US" sz="1600" u="none" strike="noStrike" cap="none">
                          <a:latin typeface="Times New Roman"/>
                          <a:ea typeface="Times New Roman"/>
                          <a:cs typeface="Times New Roman"/>
                          <a:sym typeface="Times New Roman"/>
                        </a:rPr>
                        <a:t> 87.45%</a:t>
                      </a:r>
                      <a:endParaRPr sz="1600" u="none" strike="noStrike" cap="none">
                        <a:latin typeface="Times New Roman"/>
                        <a:ea typeface="Times New Roman"/>
                        <a:cs typeface="Times New Roman"/>
                        <a:sym typeface="Times New Roman"/>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370200">
                <a:tc vMerge="1">
                  <a:txBody>
                    <a:bodyPr/>
                    <a:lstStyle/>
                    <a:p>
                      <a:endParaRPr lang="en-US"/>
                    </a:p>
                  </a:txBody>
                  <a:tcPr/>
                </a:tc>
                <a:tc>
                  <a:txBody>
                    <a:bodyPr/>
                    <a:lstStyle/>
                    <a:p>
                      <a:pPr marL="0" marR="0" lvl="0" indent="0" algn="l" rtl="0">
                        <a:lnSpc>
                          <a:spcPct val="115000"/>
                        </a:lnSpc>
                        <a:spcBef>
                          <a:spcPts val="0"/>
                        </a:spcBef>
                        <a:spcAft>
                          <a:spcPts val="0"/>
                        </a:spcAft>
                        <a:buClr>
                          <a:srgbClr val="000000"/>
                        </a:buClr>
                        <a:buSzPts val="1200"/>
                        <a:buFont typeface="Arial"/>
                        <a:buNone/>
                      </a:pPr>
                      <a:r>
                        <a:rPr lang="en-US" sz="1600" u="none" strike="noStrike" cap="none">
                          <a:latin typeface="Times New Roman"/>
                          <a:ea typeface="Times New Roman"/>
                          <a:cs typeface="Times New Roman"/>
                          <a:sym typeface="Times New Roman"/>
                        </a:rPr>
                        <a:t>TFIDF</a:t>
                      </a:r>
                      <a:endParaRPr sz="1600" u="none" strike="noStrike" cap="none">
                        <a:latin typeface="Times New Roman"/>
                        <a:ea typeface="Times New Roman"/>
                        <a:cs typeface="Times New Roman"/>
                        <a:sym typeface="Times New Roman"/>
                      </a:endParaRPr>
                    </a:p>
                  </a:txBody>
                  <a:tcPr marL="91425" marR="91425" marT="91425" marB="91425">
                    <a:lnL w="12650"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15000"/>
                        </a:lnSpc>
                        <a:spcBef>
                          <a:spcPts val="0"/>
                        </a:spcBef>
                        <a:spcAft>
                          <a:spcPts val="0"/>
                        </a:spcAft>
                        <a:buClr>
                          <a:srgbClr val="000000"/>
                        </a:buClr>
                        <a:buSzPts val="1200"/>
                        <a:buFont typeface="Arial"/>
                        <a:buNone/>
                      </a:pPr>
                      <a:r>
                        <a:rPr lang="en-US" sz="1600" u="none" strike="noStrike" cap="none">
                          <a:latin typeface="Times New Roman"/>
                          <a:ea typeface="Times New Roman"/>
                          <a:cs typeface="Times New Roman"/>
                          <a:sym typeface="Times New Roman"/>
                        </a:rPr>
                        <a:t> 86.43%</a:t>
                      </a:r>
                      <a:endParaRPr sz="1600" u="none" strike="noStrike" cap="none">
                        <a:latin typeface="Times New Roman"/>
                        <a:ea typeface="Times New Roman"/>
                        <a:cs typeface="Times New Roman"/>
                        <a:sym typeface="Times New Roman"/>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370200">
                <a:tc rowSpan="2">
                  <a:txBody>
                    <a:bodyPr/>
                    <a:lstStyle/>
                    <a:p>
                      <a:pPr marL="0" marR="0" lvl="0" indent="0" algn="l" rtl="0">
                        <a:lnSpc>
                          <a:spcPct val="115000"/>
                        </a:lnSpc>
                        <a:spcBef>
                          <a:spcPts val="0"/>
                        </a:spcBef>
                        <a:spcAft>
                          <a:spcPts val="0"/>
                        </a:spcAft>
                        <a:buClr>
                          <a:srgbClr val="000000"/>
                        </a:buClr>
                        <a:buSzPts val="1200"/>
                        <a:buFont typeface="Arial"/>
                        <a:buNone/>
                      </a:pPr>
                      <a:r>
                        <a:rPr lang="en-US" sz="1600" u="none" strike="noStrike" cap="none">
                          <a:latin typeface="Times New Roman"/>
                          <a:ea typeface="Times New Roman"/>
                          <a:cs typeface="Times New Roman"/>
                          <a:sym typeface="Times New Roman"/>
                        </a:rPr>
                        <a:t>Random</a:t>
                      </a:r>
                      <a:endParaRPr sz="1600" u="none" strike="noStrike" cap="none">
                        <a:latin typeface="Times New Roman"/>
                        <a:ea typeface="Times New Roman"/>
                        <a:cs typeface="Times New Roman"/>
                        <a:sym typeface="Times New Roman"/>
                      </a:endParaRPr>
                    </a:p>
                    <a:p>
                      <a:pPr marL="0" marR="0" lvl="0" indent="0" algn="l" rtl="0">
                        <a:lnSpc>
                          <a:spcPct val="115000"/>
                        </a:lnSpc>
                        <a:spcBef>
                          <a:spcPts val="0"/>
                        </a:spcBef>
                        <a:spcAft>
                          <a:spcPts val="0"/>
                        </a:spcAft>
                        <a:buClr>
                          <a:srgbClr val="000000"/>
                        </a:buClr>
                        <a:buSzPts val="1200"/>
                        <a:buFont typeface="Arial"/>
                        <a:buNone/>
                      </a:pPr>
                      <a:r>
                        <a:rPr lang="en-US" sz="1600" u="none" strike="noStrike" cap="none">
                          <a:latin typeface="Times New Roman"/>
                          <a:ea typeface="Times New Roman"/>
                          <a:cs typeface="Times New Roman"/>
                          <a:sym typeface="Times New Roman"/>
                        </a:rPr>
                        <a:t>Forest</a:t>
                      </a:r>
                      <a:endParaRPr sz="1600" u="none" strike="noStrike" cap="none">
                        <a:latin typeface="Times New Roman"/>
                        <a:ea typeface="Times New Roman"/>
                        <a:cs typeface="Times New Roman"/>
                        <a:sym typeface="Times New Roman"/>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15000"/>
                        </a:lnSpc>
                        <a:spcBef>
                          <a:spcPts val="0"/>
                        </a:spcBef>
                        <a:spcAft>
                          <a:spcPts val="0"/>
                        </a:spcAft>
                        <a:buClr>
                          <a:srgbClr val="000000"/>
                        </a:buClr>
                        <a:buSzPts val="1200"/>
                        <a:buFont typeface="Arial"/>
                        <a:buNone/>
                      </a:pPr>
                      <a:r>
                        <a:rPr lang="en-US" sz="1600" u="none" strike="noStrike" cap="none">
                          <a:latin typeface="Times New Roman"/>
                          <a:ea typeface="Times New Roman"/>
                          <a:cs typeface="Times New Roman"/>
                          <a:sym typeface="Times New Roman"/>
                        </a:rPr>
                        <a:t>BOW</a:t>
                      </a:r>
                      <a:endParaRPr sz="1600" u="none" strike="noStrike" cap="none">
                        <a:latin typeface="Times New Roman"/>
                        <a:ea typeface="Times New Roman"/>
                        <a:cs typeface="Times New Roman"/>
                        <a:sym typeface="Times New Roman"/>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15000"/>
                        </a:lnSpc>
                        <a:spcBef>
                          <a:spcPts val="0"/>
                        </a:spcBef>
                        <a:spcAft>
                          <a:spcPts val="0"/>
                        </a:spcAft>
                        <a:buClr>
                          <a:srgbClr val="000000"/>
                        </a:buClr>
                        <a:buSzPts val="1200"/>
                        <a:buFont typeface="Arial"/>
                        <a:buNone/>
                      </a:pPr>
                      <a:r>
                        <a:rPr lang="en-US" sz="1600" u="none" strike="noStrike" cap="none">
                          <a:latin typeface="Times New Roman"/>
                          <a:ea typeface="Times New Roman"/>
                          <a:cs typeface="Times New Roman"/>
                          <a:sym typeface="Times New Roman"/>
                        </a:rPr>
                        <a:t> 78.30%</a:t>
                      </a:r>
                      <a:endParaRPr sz="1600" u="none" strike="noStrike" cap="none">
                        <a:latin typeface="Times New Roman"/>
                        <a:ea typeface="Times New Roman"/>
                        <a:cs typeface="Times New Roman"/>
                        <a:sym typeface="Times New Roman"/>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r h="370200">
                <a:tc vMerge="1">
                  <a:txBody>
                    <a:bodyPr/>
                    <a:lstStyle/>
                    <a:p>
                      <a:endParaRPr lang="en-US"/>
                    </a:p>
                  </a:txBody>
                  <a:tcPr/>
                </a:tc>
                <a:tc>
                  <a:txBody>
                    <a:bodyPr/>
                    <a:lstStyle/>
                    <a:p>
                      <a:pPr marL="0" marR="0" lvl="0" indent="0" algn="l" rtl="0">
                        <a:lnSpc>
                          <a:spcPct val="115000"/>
                        </a:lnSpc>
                        <a:spcBef>
                          <a:spcPts val="0"/>
                        </a:spcBef>
                        <a:spcAft>
                          <a:spcPts val="0"/>
                        </a:spcAft>
                        <a:buClr>
                          <a:srgbClr val="000000"/>
                        </a:buClr>
                        <a:buSzPts val="1200"/>
                        <a:buFont typeface="Arial"/>
                        <a:buNone/>
                      </a:pPr>
                      <a:r>
                        <a:rPr lang="en-US" sz="1600" u="none" strike="noStrike" cap="none">
                          <a:latin typeface="Times New Roman"/>
                          <a:ea typeface="Times New Roman"/>
                          <a:cs typeface="Times New Roman"/>
                          <a:sym typeface="Times New Roman"/>
                        </a:rPr>
                        <a:t>TFIDF</a:t>
                      </a:r>
                      <a:endParaRPr sz="1600" u="none" strike="noStrike" cap="none">
                        <a:latin typeface="Times New Roman"/>
                        <a:ea typeface="Times New Roman"/>
                        <a:cs typeface="Times New Roman"/>
                        <a:sym typeface="Times New Roman"/>
                      </a:endParaRPr>
                    </a:p>
                  </a:txBody>
                  <a:tcPr marL="91425" marR="91425" marT="91425" marB="91425">
                    <a:lnL w="12650"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15000"/>
                        </a:lnSpc>
                        <a:spcBef>
                          <a:spcPts val="0"/>
                        </a:spcBef>
                        <a:spcAft>
                          <a:spcPts val="0"/>
                        </a:spcAft>
                        <a:buClr>
                          <a:srgbClr val="000000"/>
                        </a:buClr>
                        <a:buSzPts val="1200"/>
                        <a:buFont typeface="Arial"/>
                        <a:buNone/>
                      </a:pPr>
                      <a:r>
                        <a:rPr lang="en-US" sz="1600" u="none" strike="noStrike" cap="none">
                          <a:latin typeface="Times New Roman"/>
                          <a:ea typeface="Times New Roman"/>
                          <a:cs typeface="Times New Roman"/>
                          <a:sym typeface="Times New Roman"/>
                        </a:rPr>
                        <a:t> 78.52%</a:t>
                      </a:r>
                      <a:endParaRPr sz="1600" u="none" strike="noStrike" cap="none">
                        <a:latin typeface="Times New Roman"/>
                        <a:ea typeface="Times New Roman"/>
                        <a:cs typeface="Times New Roman"/>
                        <a:sym typeface="Times New Roman"/>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r h="370200">
                <a:tc rowSpan="2">
                  <a:txBody>
                    <a:bodyPr/>
                    <a:lstStyle/>
                    <a:p>
                      <a:pPr marL="0" marR="0" lvl="0" indent="0" algn="l" rtl="0">
                        <a:lnSpc>
                          <a:spcPct val="115000"/>
                        </a:lnSpc>
                        <a:spcBef>
                          <a:spcPts val="0"/>
                        </a:spcBef>
                        <a:spcAft>
                          <a:spcPts val="0"/>
                        </a:spcAft>
                        <a:buClr>
                          <a:srgbClr val="000000"/>
                        </a:buClr>
                        <a:buSzPts val="1200"/>
                        <a:buFont typeface="Arial"/>
                        <a:buNone/>
                      </a:pPr>
                      <a:r>
                        <a:rPr lang="en-US" sz="1600" u="none" strike="noStrike" cap="none">
                          <a:latin typeface="Times New Roman"/>
                          <a:ea typeface="Times New Roman"/>
                          <a:cs typeface="Times New Roman"/>
                          <a:sym typeface="Times New Roman"/>
                        </a:rPr>
                        <a:t>SVM</a:t>
                      </a:r>
                      <a:endParaRPr sz="1600" u="none" strike="noStrike" cap="none">
                        <a:latin typeface="Times New Roman"/>
                        <a:ea typeface="Times New Roman"/>
                        <a:cs typeface="Times New Roman"/>
                        <a:sym typeface="Times New Roman"/>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15000"/>
                        </a:lnSpc>
                        <a:spcBef>
                          <a:spcPts val="0"/>
                        </a:spcBef>
                        <a:spcAft>
                          <a:spcPts val="0"/>
                        </a:spcAft>
                        <a:buClr>
                          <a:srgbClr val="000000"/>
                        </a:buClr>
                        <a:buSzPts val="1200"/>
                        <a:buFont typeface="Arial"/>
                        <a:buNone/>
                      </a:pPr>
                      <a:r>
                        <a:rPr lang="en-US" sz="1600" u="none" strike="noStrike" cap="none">
                          <a:latin typeface="Times New Roman"/>
                          <a:ea typeface="Times New Roman"/>
                          <a:cs typeface="Times New Roman"/>
                          <a:sym typeface="Times New Roman"/>
                        </a:rPr>
                        <a:t>BOW</a:t>
                      </a:r>
                      <a:endParaRPr sz="1600" u="none" strike="noStrike" cap="none">
                        <a:latin typeface="Times New Roman"/>
                        <a:ea typeface="Times New Roman"/>
                        <a:cs typeface="Times New Roman"/>
                        <a:sym typeface="Times New Roman"/>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15000"/>
                        </a:lnSpc>
                        <a:spcBef>
                          <a:spcPts val="0"/>
                        </a:spcBef>
                        <a:spcAft>
                          <a:spcPts val="0"/>
                        </a:spcAft>
                        <a:buClr>
                          <a:srgbClr val="000000"/>
                        </a:buClr>
                        <a:buSzPts val="1200"/>
                        <a:buFont typeface="Arial"/>
                        <a:buNone/>
                      </a:pPr>
                      <a:r>
                        <a:rPr lang="en-US" sz="1600" u="none" strike="noStrike" cap="none">
                          <a:latin typeface="Times New Roman"/>
                          <a:ea typeface="Times New Roman"/>
                          <a:cs typeface="Times New Roman"/>
                          <a:sym typeface="Times New Roman"/>
                        </a:rPr>
                        <a:t> 86.68%</a:t>
                      </a:r>
                      <a:endParaRPr sz="1600" u="none" strike="noStrike" cap="none">
                        <a:latin typeface="Times New Roman"/>
                        <a:ea typeface="Times New Roman"/>
                        <a:cs typeface="Times New Roman"/>
                        <a:sym typeface="Times New Roman"/>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7"/>
                  </a:ext>
                </a:extLst>
              </a:tr>
              <a:tr h="370200">
                <a:tc vMerge="1">
                  <a:txBody>
                    <a:bodyPr/>
                    <a:lstStyle/>
                    <a:p>
                      <a:endParaRPr lang="en-US"/>
                    </a:p>
                  </a:txBody>
                  <a:tcPr/>
                </a:tc>
                <a:tc>
                  <a:txBody>
                    <a:bodyPr/>
                    <a:lstStyle/>
                    <a:p>
                      <a:pPr marL="0" marR="0" lvl="0" indent="0" algn="l" rtl="0">
                        <a:lnSpc>
                          <a:spcPct val="115000"/>
                        </a:lnSpc>
                        <a:spcBef>
                          <a:spcPts val="0"/>
                        </a:spcBef>
                        <a:spcAft>
                          <a:spcPts val="0"/>
                        </a:spcAft>
                        <a:buClr>
                          <a:srgbClr val="000000"/>
                        </a:buClr>
                        <a:buSzPts val="1200"/>
                        <a:buFont typeface="Arial"/>
                        <a:buNone/>
                      </a:pPr>
                      <a:r>
                        <a:rPr lang="en-US" sz="1600" u="none" strike="noStrike" cap="none">
                          <a:latin typeface="Times New Roman"/>
                          <a:ea typeface="Times New Roman"/>
                          <a:cs typeface="Times New Roman"/>
                          <a:sym typeface="Times New Roman"/>
                        </a:rPr>
                        <a:t>TFIDF</a:t>
                      </a:r>
                      <a:endParaRPr sz="1600" u="none" strike="noStrike" cap="none">
                        <a:latin typeface="Times New Roman"/>
                        <a:ea typeface="Times New Roman"/>
                        <a:cs typeface="Times New Roman"/>
                        <a:sym typeface="Times New Roman"/>
                      </a:endParaRPr>
                    </a:p>
                  </a:txBody>
                  <a:tcPr marL="91425" marR="91425" marT="91425" marB="91425">
                    <a:lnL w="12650"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15000"/>
                        </a:lnSpc>
                        <a:spcBef>
                          <a:spcPts val="0"/>
                        </a:spcBef>
                        <a:spcAft>
                          <a:spcPts val="0"/>
                        </a:spcAft>
                        <a:buClr>
                          <a:srgbClr val="000000"/>
                        </a:buClr>
                        <a:buSzPts val="1200"/>
                        <a:buFont typeface="Arial"/>
                        <a:buNone/>
                      </a:pPr>
                      <a:r>
                        <a:rPr lang="en-US" sz="1600" u="none" strike="noStrike" cap="none">
                          <a:latin typeface="Times New Roman"/>
                          <a:ea typeface="Times New Roman"/>
                          <a:cs typeface="Times New Roman"/>
                          <a:sym typeface="Times New Roman"/>
                        </a:rPr>
                        <a:t> 86.46%</a:t>
                      </a:r>
                      <a:endParaRPr sz="1600" u="none" strike="noStrike" cap="none">
                        <a:latin typeface="Times New Roman"/>
                        <a:ea typeface="Times New Roman"/>
                        <a:cs typeface="Times New Roman"/>
                        <a:sym typeface="Times New Roman"/>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8"/>
                  </a:ext>
                </a:extLst>
              </a:tr>
            </a:tbl>
          </a:graphicData>
        </a:graphic>
      </p:graphicFrame>
      <p:graphicFrame>
        <p:nvGraphicFramePr>
          <p:cNvPr id="589" name="Google Shape;589;g7a9b64166d_16_94"/>
          <p:cNvGraphicFramePr/>
          <p:nvPr/>
        </p:nvGraphicFramePr>
        <p:xfrm>
          <a:off x="5713388" y="1371725"/>
          <a:ext cx="1382050" cy="4247499"/>
        </p:xfrm>
        <a:graphic>
          <a:graphicData uri="http://schemas.openxmlformats.org/drawingml/2006/table">
            <a:tbl>
              <a:tblPr>
                <a:noFill/>
                <a:tableStyleId>{80C7BF37-A3FD-42AD-9A01-27DDD3DED60F}</a:tableStyleId>
              </a:tblPr>
              <a:tblGrid>
                <a:gridCol w="1382050">
                  <a:extLst>
                    <a:ext uri="{9D8B030D-6E8A-4147-A177-3AD203B41FA5}">
                      <a16:colId xmlns:a16="http://schemas.microsoft.com/office/drawing/2014/main" val="20000"/>
                    </a:ext>
                  </a:extLst>
                </a:gridCol>
              </a:tblGrid>
              <a:tr h="392450">
                <a:tc>
                  <a:txBody>
                    <a:bodyPr/>
                    <a:lstStyle/>
                    <a:p>
                      <a:pPr marL="0" marR="0" lvl="0" indent="0" algn="l" rtl="0">
                        <a:lnSpc>
                          <a:spcPct val="115000"/>
                        </a:lnSpc>
                        <a:spcBef>
                          <a:spcPts val="0"/>
                        </a:spcBef>
                        <a:spcAft>
                          <a:spcPts val="0"/>
                        </a:spcAft>
                        <a:buClr>
                          <a:srgbClr val="000000"/>
                        </a:buClr>
                        <a:buSzPts val="1600"/>
                        <a:buFont typeface="Arial"/>
                        <a:buNone/>
                      </a:pPr>
                      <a:r>
                        <a:rPr lang="en-US" sz="1600" b="1" u="none" strike="noStrike" cap="none">
                          <a:latin typeface="Times New Roman"/>
                          <a:ea typeface="Times New Roman"/>
                          <a:cs typeface="Times New Roman"/>
                          <a:sym typeface="Times New Roman"/>
                        </a:rPr>
                        <a:t>ACCURACY (Approach 2)</a:t>
                      </a:r>
                      <a:endParaRPr sz="1600" b="1" u="none" strike="noStrike" cap="none">
                        <a:latin typeface="Times New Roman"/>
                        <a:ea typeface="Times New Roman"/>
                        <a:cs typeface="Times New Roman"/>
                        <a:sym typeface="Times New Roman"/>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387800">
                <a:tc>
                  <a:txBody>
                    <a:bodyPr/>
                    <a:lstStyle/>
                    <a:p>
                      <a:pPr marL="0" marR="0" lvl="0" indent="0" algn="l" rtl="0">
                        <a:lnSpc>
                          <a:spcPct val="115000"/>
                        </a:lnSpc>
                        <a:spcBef>
                          <a:spcPts val="0"/>
                        </a:spcBef>
                        <a:spcAft>
                          <a:spcPts val="0"/>
                        </a:spcAft>
                        <a:buClr>
                          <a:srgbClr val="000000"/>
                        </a:buClr>
                        <a:buSzPts val="1200"/>
                        <a:buFont typeface="Arial"/>
                        <a:buNone/>
                      </a:pPr>
                      <a:r>
                        <a:rPr lang="en-US" sz="1600" u="none" strike="noStrike" cap="none">
                          <a:latin typeface="Times New Roman"/>
                          <a:ea typeface="Times New Roman"/>
                          <a:cs typeface="Times New Roman"/>
                          <a:sym typeface="Times New Roman"/>
                        </a:rPr>
                        <a:t> 61.91%</a:t>
                      </a:r>
                      <a:endParaRPr sz="1600" u="none" strike="noStrike" cap="none">
                        <a:latin typeface="Times New Roman"/>
                        <a:ea typeface="Times New Roman"/>
                        <a:cs typeface="Times New Roman"/>
                        <a:sym typeface="Times New Roman"/>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387800">
                <a:tc>
                  <a:txBody>
                    <a:bodyPr/>
                    <a:lstStyle/>
                    <a:p>
                      <a:pPr marL="0" marR="0" lvl="0" indent="0" algn="l" rtl="0">
                        <a:lnSpc>
                          <a:spcPct val="115000"/>
                        </a:lnSpc>
                        <a:spcBef>
                          <a:spcPts val="0"/>
                        </a:spcBef>
                        <a:spcAft>
                          <a:spcPts val="0"/>
                        </a:spcAft>
                        <a:buClr>
                          <a:srgbClr val="000000"/>
                        </a:buClr>
                        <a:buSzPts val="1200"/>
                        <a:buFont typeface="Arial"/>
                        <a:buNone/>
                      </a:pPr>
                      <a:r>
                        <a:rPr lang="en-US" sz="1600" u="none" strike="noStrike" cap="none">
                          <a:latin typeface="Times New Roman"/>
                          <a:ea typeface="Times New Roman"/>
                          <a:cs typeface="Times New Roman"/>
                          <a:sym typeface="Times New Roman"/>
                        </a:rPr>
                        <a:t> 61.38%</a:t>
                      </a:r>
                      <a:endParaRPr sz="1600" u="none" strike="noStrike" cap="none">
                        <a:latin typeface="Times New Roman"/>
                        <a:ea typeface="Times New Roman"/>
                        <a:cs typeface="Times New Roman"/>
                        <a:sym typeface="Times New Roman"/>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387800">
                <a:tc>
                  <a:txBody>
                    <a:bodyPr/>
                    <a:lstStyle/>
                    <a:p>
                      <a:pPr marL="0" marR="0" lvl="0" indent="0" algn="l" rtl="0">
                        <a:lnSpc>
                          <a:spcPct val="115000"/>
                        </a:lnSpc>
                        <a:spcBef>
                          <a:spcPts val="0"/>
                        </a:spcBef>
                        <a:spcAft>
                          <a:spcPts val="0"/>
                        </a:spcAft>
                        <a:buClr>
                          <a:srgbClr val="000000"/>
                        </a:buClr>
                        <a:buSzPts val="1200"/>
                        <a:buFont typeface="Arial"/>
                        <a:buNone/>
                      </a:pPr>
                      <a:r>
                        <a:rPr lang="en-US" sz="1600" u="none" strike="noStrike" cap="none">
                          <a:latin typeface="Times New Roman"/>
                          <a:ea typeface="Times New Roman"/>
                          <a:cs typeface="Times New Roman"/>
                          <a:sym typeface="Times New Roman"/>
                        </a:rPr>
                        <a:t> 74.25%</a:t>
                      </a:r>
                      <a:endParaRPr sz="1600" u="none" strike="noStrike" cap="none">
                        <a:latin typeface="Times New Roman"/>
                        <a:ea typeface="Times New Roman"/>
                        <a:cs typeface="Times New Roman"/>
                        <a:sym typeface="Times New Roman"/>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387800">
                <a:tc>
                  <a:txBody>
                    <a:bodyPr/>
                    <a:lstStyle/>
                    <a:p>
                      <a:pPr marL="0" marR="0" lvl="0" indent="0" algn="l" rtl="0">
                        <a:lnSpc>
                          <a:spcPct val="115000"/>
                        </a:lnSpc>
                        <a:spcBef>
                          <a:spcPts val="0"/>
                        </a:spcBef>
                        <a:spcAft>
                          <a:spcPts val="0"/>
                        </a:spcAft>
                        <a:buClr>
                          <a:srgbClr val="000000"/>
                        </a:buClr>
                        <a:buSzPts val="1200"/>
                        <a:buFont typeface="Arial"/>
                        <a:buNone/>
                      </a:pPr>
                      <a:r>
                        <a:rPr lang="en-US" sz="1600" u="none" strike="noStrike" cap="none">
                          <a:latin typeface="Times New Roman"/>
                          <a:ea typeface="Times New Roman"/>
                          <a:cs typeface="Times New Roman"/>
                          <a:sym typeface="Times New Roman"/>
                        </a:rPr>
                        <a:t> 73.21%</a:t>
                      </a:r>
                      <a:endParaRPr sz="1600" u="none" strike="noStrike" cap="none">
                        <a:latin typeface="Times New Roman"/>
                        <a:ea typeface="Times New Roman"/>
                        <a:cs typeface="Times New Roman"/>
                        <a:sym typeface="Times New Roman"/>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387800">
                <a:tc>
                  <a:txBody>
                    <a:bodyPr/>
                    <a:lstStyle/>
                    <a:p>
                      <a:pPr marL="0" marR="0" lvl="0" indent="0" algn="l" rtl="0">
                        <a:lnSpc>
                          <a:spcPct val="115000"/>
                        </a:lnSpc>
                        <a:spcBef>
                          <a:spcPts val="0"/>
                        </a:spcBef>
                        <a:spcAft>
                          <a:spcPts val="0"/>
                        </a:spcAft>
                        <a:buClr>
                          <a:srgbClr val="000000"/>
                        </a:buClr>
                        <a:buSzPts val="1200"/>
                        <a:buFont typeface="Arial"/>
                        <a:buNone/>
                      </a:pPr>
                      <a:r>
                        <a:rPr lang="en-US" sz="1600" u="none" strike="noStrike" cap="none">
                          <a:latin typeface="Times New Roman"/>
                          <a:ea typeface="Times New Roman"/>
                          <a:cs typeface="Times New Roman"/>
                          <a:sym typeface="Times New Roman"/>
                        </a:rPr>
                        <a:t> 61.24%</a:t>
                      </a:r>
                      <a:endParaRPr sz="1600" u="none" strike="noStrike" cap="none">
                        <a:latin typeface="Times New Roman"/>
                        <a:ea typeface="Times New Roman"/>
                        <a:cs typeface="Times New Roman"/>
                        <a:sym typeface="Times New Roman"/>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r h="387800">
                <a:tc>
                  <a:txBody>
                    <a:bodyPr/>
                    <a:lstStyle/>
                    <a:p>
                      <a:pPr marL="0" marR="0" lvl="0" indent="0" algn="l" rtl="0">
                        <a:lnSpc>
                          <a:spcPct val="115000"/>
                        </a:lnSpc>
                        <a:spcBef>
                          <a:spcPts val="0"/>
                        </a:spcBef>
                        <a:spcAft>
                          <a:spcPts val="0"/>
                        </a:spcAft>
                        <a:buClr>
                          <a:srgbClr val="000000"/>
                        </a:buClr>
                        <a:buSzPts val="1200"/>
                        <a:buFont typeface="Arial"/>
                        <a:buNone/>
                      </a:pPr>
                      <a:r>
                        <a:rPr lang="en-US" sz="1600" u="none" strike="noStrike" cap="none">
                          <a:latin typeface="Times New Roman"/>
                          <a:ea typeface="Times New Roman"/>
                          <a:cs typeface="Times New Roman"/>
                          <a:sym typeface="Times New Roman"/>
                        </a:rPr>
                        <a:t> 61.64%</a:t>
                      </a:r>
                      <a:endParaRPr sz="1600" u="none" strike="noStrike" cap="none">
                        <a:latin typeface="Times New Roman"/>
                        <a:ea typeface="Times New Roman"/>
                        <a:cs typeface="Times New Roman"/>
                        <a:sym typeface="Times New Roman"/>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r h="387800">
                <a:tc>
                  <a:txBody>
                    <a:bodyPr/>
                    <a:lstStyle/>
                    <a:p>
                      <a:pPr marL="0" marR="0" lvl="0" indent="0" algn="l" rtl="0">
                        <a:lnSpc>
                          <a:spcPct val="115000"/>
                        </a:lnSpc>
                        <a:spcBef>
                          <a:spcPts val="0"/>
                        </a:spcBef>
                        <a:spcAft>
                          <a:spcPts val="0"/>
                        </a:spcAft>
                        <a:buClr>
                          <a:srgbClr val="000000"/>
                        </a:buClr>
                        <a:buSzPts val="1200"/>
                        <a:buFont typeface="Arial"/>
                        <a:buNone/>
                      </a:pPr>
                      <a:r>
                        <a:rPr lang="en-US" sz="1600" u="none" strike="noStrike" cap="none">
                          <a:latin typeface="Times New Roman"/>
                          <a:ea typeface="Times New Roman"/>
                          <a:cs typeface="Times New Roman"/>
                          <a:sym typeface="Times New Roman"/>
                        </a:rPr>
                        <a:t> 74.71%</a:t>
                      </a:r>
                      <a:endParaRPr sz="1600" u="none" strike="noStrike" cap="none">
                        <a:latin typeface="Times New Roman"/>
                        <a:ea typeface="Times New Roman"/>
                        <a:cs typeface="Times New Roman"/>
                        <a:sym typeface="Times New Roman"/>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7"/>
                  </a:ext>
                </a:extLst>
              </a:tr>
              <a:tr h="387800">
                <a:tc>
                  <a:txBody>
                    <a:bodyPr/>
                    <a:lstStyle/>
                    <a:p>
                      <a:pPr marL="0" marR="0" lvl="0" indent="0" algn="l" rtl="0">
                        <a:lnSpc>
                          <a:spcPct val="115000"/>
                        </a:lnSpc>
                        <a:spcBef>
                          <a:spcPts val="0"/>
                        </a:spcBef>
                        <a:spcAft>
                          <a:spcPts val="0"/>
                        </a:spcAft>
                        <a:buClr>
                          <a:srgbClr val="000000"/>
                        </a:buClr>
                        <a:buSzPts val="1200"/>
                        <a:buFont typeface="Arial"/>
                        <a:buNone/>
                      </a:pPr>
                      <a:r>
                        <a:rPr lang="en-US" sz="1600" u="none" strike="noStrike" cap="none">
                          <a:latin typeface="Times New Roman"/>
                          <a:ea typeface="Times New Roman"/>
                          <a:cs typeface="Times New Roman"/>
                          <a:sym typeface="Times New Roman"/>
                        </a:rPr>
                        <a:t> 74.65%</a:t>
                      </a:r>
                      <a:endParaRPr sz="1600" u="none" strike="noStrike" cap="none">
                        <a:latin typeface="Times New Roman"/>
                        <a:ea typeface="Times New Roman"/>
                        <a:cs typeface="Times New Roman"/>
                        <a:sym typeface="Times New Roman"/>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8"/>
                  </a:ext>
                </a:extLst>
              </a:tr>
            </a:tbl>
          </a:graphicData>
        </a:graphic>
      </p:graphicFrame>
      <p:pic>
        <p:nvPicPr>
          <p:cNvPr id="590" name="Google Shape;590;g7a9b64166d_16_94"/>
          <p:cNvPicPr preferRelativeResize="0"/>
          <p:nvPr/>
        </p:nvPicPr>
        <p:blipFill rotWithShape="1">
          <a:blip r:embed="rId3">
            <a:alphaModFix/>
          </a:blip>
          <a:srcRect/>
          <a:stretch/>
        </p:blipFill>
        <p:spPr>
          <a:xfrm>
            <a:off x="8103175" y="4159375"/>
            <a:ext cx="3182550" cy="2720900"/>
          </a:xfrm>
          <a:prstGeom prst="rect">
            <a:avLst/>
          </a:prstGeom>
          <a:noFill/>
          <a:ln>
            <a:noFill/>
          </a:ln>
        </p:spPr>
      </p:pic>
      <p:pic>
        <p:nvPicPr>
          <p:cNvPr id="591" name="Google Shape;591;g7a9b64166d_16_94"/>
          <p:cNvPicPr preferRelativeResize="0"/>
          <p:nvPr/>
        </p:nvPicPr>
        <p:blipFill rotWithShape="1">
          <a:blip r:embed="rId4">
            <a:alphaModFix/>
          </a:blip>
          <a:srcRect/>
          <a:stretch/>
        </p:blipFill>
        <p:spPr>
          <a:xfrm>
            <a:off x="7095450" y="8721949"/>
            <a:ext cx="2266575" cy="2100050"/>
          </a:xfrm>
          <a:prstGeom prst="rect">
            <a:avLst/>
          </a:prstGeom>
          <a:noFill/>
          <a:ln>
            <a:noFill/>
          </a:ln>
        </p:spPr>
      </p:pic>
      <p:pic>
        <p:nvPicPr>
          <p:cNvPr id="592" name="Google Shape;592;g7a9b64166d_16_94"/>
          <p:cNvPicPr preferRelativeResize="0"/>
          <p:nvPr/>
        </p:nvPicPr>
        <p:blipFill rotWithShape="1">
          <a:blip r:embed="rId5">
            <a:alphaModFix/>
          </a:blip>
          <a:srcRect/>
          <a:stretch/>
        </p:blipFill>
        <p:spPr>
          <a:xfrm>
            <a:off x="3448125" y="8669674"/>
            <a:ext cx="2447524" cy="2152325"/>
          </a:xfrm>
          <a:prstGeom prst="rect">
            <a:avLst/>
          </a:prstGeom>
          <a:noFill/>
          <a:ln>
            <a:noFill/>
          </a:ln>
        </p:spPr>
      </p:pic>
      <p:pic>
        <p:nvPicPr>
          <p:cNvPr id="593" name="Google Shape;593;g7a9b64166d_16_94"/>
          <p:cNvPicPr preferRelativeResize="0"/>
          <p:nvPr/>
        </p:nvPicPr>
        <p:blipFill rotWithShape="1">
          <a:blip r:embed="rId6">
            <a:alphaModFix/>
          </a:blip>
          <a:srcRect/>
          <a:stretch/>
        </p:blipFill>
        <p:spPr>
          <a:xfrm>
            <a:off x="9416075" y="8695825"/>
            <a:ext cx="2109050" cy="2048095"/>
          </a:xfrm>
          <a:prstGeom prst="rect">
            <a:avLst/>
          </a:prstGeom>
          <a:noFill/>
          <a:ln>
            <a:noFill/>
          </a:ln>
        </p:spPr>
      </p:pic>
      <p:pic>
        <p:nvPicPr>
          <p:cNvPr id="594" name="Google Shape;594;g7a9b64166d_16_94"/>
          <p:cNvPicPr preferRelativeResize="0"/>
          <p:nvPr/>
        </p:nvPicPr>
        <p:blipFill rotWithShape="1">
          <a:blip r:embed="rId7">
            <a:alphaModFix/>
          </a:blip>
          <a:srcRect/>
          <a:stretch/>
        </p:blipFill>
        <p:spPr>
          <a:xfrm>
            <a:off x="7357375" y="1045974"/>
            <a:ext cx="4553150" cy="3113400"/>
          </a:xfrm>
          <a:prstGeom prst="rect">
            <a:avLst/>
          </a:prstGeom>
          <a:noFill/>
          <a:ln>
            <a:noFill/>
          </a:ln>
        </p:spPr>
      </p:pic>
      <p:sp>
        <p:nvSpPr>
          <p:cNvPr id="595" name="Google Shape;595;g7a9b64166d_16_94"/>
          <p:cNvSpPr/>
          <p:nvPr/>
        </p:nvSpPr>
        <p:spPr>
          <a:xfrm>
            <a:off x="2153575" y="5320550"/>
            <a:ext cx="3565800" cy="459000"/>
          </a:xfrm>
          <a:prstGeom prst="roundRect">
            <a:avLst>
              <a:gd name="adj" fmla="val 16667"/>
            </a:avLst>
          </a:prstGeom>
          <a:noFill/>
          <a:ln w="28575"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96" name="Google Shape;596;g7a9b64166d_16_94"/>
          <p:cNvSpPr/>
          <p:nvPr/>
        </p:nvSpPr>
        <p:spPr>
          <a:xfrm>
            <a:off x="2104475" y="3525488"/>
            <a:ext cx="5052600" cy="314700"/>
          </a:xfrm>
          <a:prstGeom prst="roundRect">
            <a:avLst>
              <a:gd name="adj" fmla="val 16667"/>
            </a:avLst>
          </a:prstGeom>
          <a:noFill/>
          <a:ln w="28575"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97" name="Google Shape;597;g7a9b64166d_16_94"/>
          <p:cNvSpPr/>
          <p:nvPr/>
        </p:nvSpPr>
        <p:spPr>
          <a:xfrm>
            <a:off x="2145582" y="4889500"/>
            <a:ext cx="2036400" cy="314700"/>
          </a:xfrm>
          <a:prstGeom prst="roundRect">
            <a:avLst>
              <a:gd name="adj" fmla="val 16667"/>
            </a:avLst>
          </a:prstGeom>
          <a:noFill/>
          <a:ln w="28575"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598" name="Google Shape;598;g7a9b64166d_16_94"/>
          <p:cNvPicPr preferRelativeResize="0"/>
          <p:nvPr/>
        </p:nvPicPr>
        <p:blipFill>
          <a:blip r:embed="rId8">
            <a:alphaModFix/>
          </a:blip>
          <a:stretch>
            <a:fillRect/>
          </a:stretch>
        </p:blipFill>
        <p:spPr>
          <a:xfrm>
            <a:off x="9723950" y="4402400"/>
            <a:ext cx="739325" cy="739325"/>
          </a:xfrm>
          <a:prstGeom prst="rect">
            <a:avLst/>
          </a:prstGeom>
          <a:noFill/>
          <a:ln>
            <a:noFill/>
          </a:ln>
        </p:spPr>
      </p:pic>
      <p:sp>
        <p:nvSpPr>
          <p:cNvPr id="599" name="Google Shape;599;g7a9b64166d_16_94"/>
          <p:cNvSpPr/>
          <p:nvPr/>
        </p:nvSpPr>
        <p:spPr>
          <a:xfrm>
            <a:off x="5719377" y="4946125"/>
            <a:ext cx="1382100" cy="314700"/>
          </a:xfrm>
          <a:prstGeom prst="roundRect">
            <a:avLst>
              <a:gd name="adj" fmla="val 16667"/>
            </a:avLst>
          </a:prstGeom>
          <a:noFill/>
          <a:ln w="28575"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96"/>
                                        </p:tgtEl>
                                        <p:attrNameLst>
                                          <p:attrName>style.visibility</p:attrName>
                                        </p:attrNameLst>
                                      </p:cBhvr>
                                      <p:to>
                                        <p:strVal val="visible"/>
                                      </p:to>
                                    </p:set>
                                    <p:animEffect transition="in" filter="fade">
                                      <p:cBhvr>
                                        <p:cTn id="7" dur="1000"/>
                                        <p:tgtEl>
                                          <p:spTgt spid="596"/>
                                        </p:tgtEl>
                                      </p:cBhvr>
                                    </p:animEffect>
                                  </p:childTnLst>
                                </p:cTn>
                              </p:par>
                              <p:par>
                                <p:cTn id="8" presetID="10" presetClass="entr" presetSubtype="0" fill="hold" nodeType="withEffect">
                                  <p:stCondLst>
                                    <p:cond delay="0"/>
                                  </p:stCondLst>
                                  <p:childTnLst>
                                    <p:set>
                                      <p:cBhvr>
                                        <p:cTn id="9" dur="1" fill="hold">
                                          <p:stCondLst>
                                            <p:cond delay="0"/>
                                          </p:stCondLst>
                                        </p:cTn>
                                        <p:tgtEl>
                                          <p:spTgt spid="597"/>
                                        </p:tgtEl>
                                        <p:attrNameLst>
                                          <p:attrName>style.visibility</p:attrName>
                                        </p:attrNameLst>
                                      </p:cBhvr>
                                      <p:to>
                                        <p:strVal val="visible"/>
                                      </p:to>
                                    </p:set>
                                    <p:animEffect transition="in" filter="fade">
                                      <p:cBhvr>
                                        <p:cTn id="10" dur="1000"/>
                                        <p:tgtEl>
                                          <p:spTgt spid="597"/>
                                        </p:tgtEl>
                                      </p:cBhvr>
                                    </p:animEffect>
                                  </p:childTnLst>
                                </p:cTn>
                              </p:par>
                              <p:par>
                                <p:cTn id="11" presetID="10" presetClass="entr" presetSubtype="0" fill="hold" nodeType="withEffect">
                                  <p:stCondLst>
                                    <p:cond delay="0"/>
                                  </p:stCondLst>
                                  <p:childTnLst>
                                    <p:set>
                                      <p:cBhvr>
                                        <p:cTn id="12" dur="1" fill="hold">
                                          <p:stCondLst>
                                            <p:cond delay="0"/>
                                          </p:stCondLst>
                                        </p:cTn>
                                        <p:tgtEl>
                                          <p:spTgt spid="595"/>
                                        </p:tgtEl>
                                        <p:attrNameLst>
                                          <p:attrName>style.visibility</p:attrName>
                                        </p:attrNameLst>
                                      </p:cBhvr>
                                      <p:to>
                                        <p:strVal val="visible"/>
                                      </p:to>
                                    </p:set>
                                    <p:animEffect transition="in" filter="fade">
                                      <p:cBhvr>
                                        <p:cTn id="13" dur="1000"/>
                                        <p:tgtEl>
                                          <p:spTgt spid="595"/>
                                        </p:tgtEl>
                                      </p:cBhvr>
                                    </p:animEffect>
                                  </p:childTnLst>
                                </p:cTn>
                              </p:par>
                              <p:par>
                                <p:cTn id="14" presetID="10" presetClass="entr" presetSubtype="0" fill="hold" nodeType="withEffect">
                                  <p:stCondLst>
                                    <p:cond delay="0"/>
                                  </p:stCondLst>
                                  <p:childTnLst>
                                    <p:set>
                                      <p:cBhvr>
                                        <p:cTn id="15" dur="1" fill="hold">
                                          <p:stCondLst>
                                            <p:cond delay="0"/>
                                          </p:stCondLst>
                                        </p:cTn>
                                        <p:tgtEl>
                                          <p:spTgt spid="598"/>
                                        </p:tgtEl>
                                        <p:attrNameLst>
                                          <p:attrName>style.visibility</p:attrName>
                                        </p:attrNameLst>
                                      </p:cBhvr>
                                      <p:to>
                                        <p:strVal val="visible"/>
                                      </p:to>
                                    </p:set>
                                    <p:animEffect transition="in" filter="fade">
                                      <p:cBhvr>
                                        <p:cTn id="16" dur="1000"/>
                                        <p:tgtEl>
                                          <p:spTgt spid="5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3"/>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b="1"/>
              <a:t>ABOUT YELP</a:t>
            </a:r>
            <a:endParaRPr b="1"/>
          </a:p>
        </p:txBody>
      </p:sp>
      <p:sp>
        <p:nvSpPr>
          <p:cNvPr id="290" name="Google Shape;290;p3"/>
          <p:cNvSpPr txBox="1"/>
          <p:nvPr/>
        </p:nvSpPr>
        <p:spPr>
          <a:xfrm>
            <a:off x="6270625" y="5651500"/>
            <a:ext cx="5083200" cy="809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600">
                <a:latin typeface="Times New Roman"/>
                <a:ea typeface="Times New Roman"/>
                <a:cs typeface="Times New Roman"/>
                <a:sym typeface="Times New Roman"/>
              </a:rPr>
              <a:t>Yelp has seen strong user review growth over the years</a:t>
            </a:r>
            <a:endParaRPr sz="1600">
              <a:latin typeface="Times New Roman"/>
              <a:ea typeface="Times New Roman"/>
              <a:cs typeface="Times New Roman"/>
              <a:sym typeface="Times New Roman"/>
            </a:endParaRPr>
          </a:p>
        </p:txBody>
      </p:sp>
      <p:sp>
        <p:nvSpPr>
          <p:cNvPr id="291" name="Google Shape;291;p3"/>
          <p:cNvSpPr txBox="1"/>
          <p:nvPr/>
        </p:nvSpPr>
        <p:spPr>
          <a:xfrm>
            <a:off x="1000125" y="1730375"/>
            <a:ext cx="4815000" cy="45720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Clr>
                <a:srgbClr val="2B273C"/>
              </a:buClr>
              <a:buSzPts val="1800"/>
              <a:buFont typeface="Times New Roman"/>
              <a:buChar char="●"/>
            </a:pPr>
            <a:r>
              <a:rPr lang="en-US" sz="1800">
                <a:solidFill>
                  <a:srgbClr val="2B273C"/>
                </a:solidFill>
                <a:highlight>
                  <a:srgbClr val="FFFFFF"/>
                </a:highlight>
                <a:latin typeface="Times New Roman"/>
                <a:ea typeface="Times New Roman"/>
                <a:cs typeface="Times New Roman"/>
                <a:sym typeface="Times New Roman"/>
              </a:rPr>
              <a:t>Founded in 2004 in San Francisco by 2 former Paypal employees</a:t>
            </a:r>
            <a:endParaRPr sz="1800">
              <a:solidFill>
                <a:srgbClr val="2B273C"/>
              </a:solidFill>
              <a:highlight>
                <a:srgbClr val="FFFFFF"/>
              </a:highlight>
              <a:latin typeface="Times New Roman"/>
              <a:ea typeface="Times New Roman"/>
              <a:cs typeface="Times New Roman"/>
              <a:sym typeface="Times New Roman"/>
            </a:endParaRPr>
          </a:p>
          <a:p>
            <a:pPr marL="0" lvl="0" indent="0" algn="l" rtl="0">
              <a:spcBef>
                <a:spcPts val="0"/>
              </a:spcBef>
              <a:spcAft>
                <a:spcPts val="0"/>
              </a:spcAft>
              <a:buNone/>
            </a:pPr>
            <a:endParaRPr sz="1800">
              <a:solidFill>
                <a:srgbClr val="2B273C"/>
              </a:solidFill>
              <a:highlight>
                <a:srgbClr val="FFFFFF"/>
              </a:highlight>
              <a:latin typeface="Times New Roman"/>
              <a:ea typeface="Times New Roman"/>
              <a:cs typeface="Times New Roman"/>
              <a:sym typeface="Times New Roman"/>
            </a:endParaRPr>
          </a:p>
          <a:p>
            <a:pPr marL="457200" lvl="0" indent="-342900" algn="l" rtl="0">
              <a:spcBef>
                <a:spcPts val="0"/>
              </a:spcBef>
              <a:spcAft>
                <a:spcPts val="0"/>
              </a:spcAft>
              <a:buClr>
                <a:srgbClr val="2B273C"/>
              </a:buClr>
              <a:buSzPts val="1800"/>
              <a:buFont typeface="Times New Roman"/>
              <a:buChar char="●"/>
            </a:pPr>
            <a:r>
              <a:rPr lang="en-US" sz="1800">
                <a:solidFill>
                  <a:srgbClr val="2B273C"/>
                </a:solidFill>
                <a:highlight>
                  <a:srgbClr val="FFFFFF"/>
                </a:highlight>
                <a:latin typeface="Times New Roman"/>
                <a:ea typeface="Times New Roman"/>
                <a:cs typeface="Times New Roman"/>
                <a:sym typeface="Times New Roman"/>
              </a:rPr>
              <a:t>Provides businesses of all sizes with a range of free and paid services that help them engage with consumers</a:t>
            </a:r>
            <a:endParaRPr sz="1800">
              <a:solidFill>
                <a:srgbClr val="2B273C"/>
              </a:solidFill>
              <a:highlight>
                <a:srgbClr val="FFFFFF"/>
              </a:highlight>
              <a:latin typeface="Times New Roman"/>
              <a:ea typeface="Times New Roman"/>
              <a:cs typeface="Times New Roman"/>
              <a:sym typeface="Times New Roman"/>
            </a:endParaRPr>
          </a:p>
          <a:p>
            <a:pPr marL="0" lvl="0" indent="0" algn="l" rtl="0">
              <a:spcBef>
                <a:spcPts val="0"/>
              </a:spcBef>
              <a:spcAft>
                <a:spcPts val="0"/>
              </a:spcAft>
              <a:buNone/>
            </a:pPr>
            <a:endParaRPr sz="1800">
              <a:solidFill>
                <a:srgbClr val="2B273C"/>
              </a:solidFill>
              <a:highlight>
                <a:srgbClr val="FFFFFF"/>
              </a:highlight>
              <a:latin typeface="Times New Roman"/>
              <a:ea typeface="Times New Roman"/>
              <a:cs typeface="Times New Roman"/>
              <a:sym typeface="Times New Roman"/>
            </a:endParaRPr>
          </a:p>
          <a:p>
            <a:pPr marL="457200" lvl="0" indent="-342900" algn="l" rtl="0">
              <a:spcBef>
                <a:spcPts val="0"/>
              </a:spcBef>
              <a:spcAft>
                <a:spcPts val="0"/>
              </a:spcAft>
              <a:buClr>
                <a:srgbClr val="2B273C"/>
              </a:buClr>
              <a:buSzPts val="1800"/>
              <a:buFont typeface="Times New Roman"/>
              <a:buChar char="●"/>
            </a:pPr>
            <a:r>
              <a:rPr lang="en-US" sz="1800">
                <a:solidFill>
                  <a:srgbClr val="2B273C"/>
                </a:solidFill>
                <a:highlight>
                  <a:srgbClr val="FFFFFF"/>
                </a:highlight>
                <a:latin typeface="Times New Roman"/>
                <a:ea typeface="Times New Roman"/>
                <a:cs typeface="Times New Roman"/>
                <a:sym typeface="Times New Roman"/>
              </a:rPr>
              <a:t>One-stop local platform for consumers to discover, connect and transact with local businesses of all sizes</a:t>
            </a:r>
            <a:endParaRPr sz="1800">
              <a:solidFill>
                <a:srgbClr val="2B273C"/>
              </a:solidFill>
              <a:highlight>
                <a:srgbClr val="FFFFFF"/>
              </a:highlight>
              <a:latin typeface="Times New Roman"/>
              <a:ea typeface="Times New Roman"/>
              <a:cs typeface="Times New Roman"/>
              <a:sym typeface="Times New Roman"/>
            </a:endParaRPr>
          </a:p>
          <a:p>
            <a:pPr marL="0" lvl="0" indent="0" algn="l" rtl="0">
              <a:spcBef>
                <a:spcPts val="0"/>
              </a:spcBef>
              <a:spcAft>
                <a:spcPts val="0"/>
              </a:spcAft>
              <a:buNone/>
            </a:pPr>
            <a:endParaRPr sz="1800">
              <a:solidFill>
                <a:srgbClr val="2B273C"/>
              </a:solidFill>
              <a:highlight>
                <a:srgbClr val="FFFFFF"/>
              </a:highlight>
              <a:latin typeface="Times New Roman"/>
              <a:ea typeface="Times New Roman"/>
              <a:cs typeface="Times New Roman"/>
              <a:sym typeface="Times New Roman"/>
            </a:endParaRPr>
          </a:p>
          <a:p>
            <a:pPr marL="457200" lvl="0" indent="-342900" algn="l" rtl="0">
              <a:spcBef>
                <a:spcPts val="0"/>
              </a:spcBef>
              <a:spcAft>
                <a:spcPts val="0"/>
              </a:spcAft>
              <a:buClr>
                <a:srgbClr val="2B273C"/>
              </a:buClr>
              <a:buSzPts val="1800"/>
              <a:buFont typeface="Times New Roman"/>
              <a:buChar char="●"/>
            </a:pPr>
            <a:r>
              <a:rPr lang="en-US" sz="1800">
                <a:solidFill>
                  <a:srgbClr val="2B273C"/>
                </a:solidFill>
                <a:highlight>
                  <a:srgbClr val="FFFFFF"/>
                </a:highlight>
                <a:latin typeface="Times New Roman"/>
                <a:ea typeface="Times New Roman"/>
                <a:cs typeface="Times New Roman"/>
                <a:sym typeface="Times New Roman"/>
              </a:rPr>
              <a:t>Recent product innovation includes:</a:t>
            </a:r>
            <a:endParaRPr sz="1800">
              <a:solidFill>
                <a:srgbClr val="2B273C"/>
              </a:solidFill>
              <a:highlight>
                <a:srgbClr val="FFFFFF"/>
              </a:highlight>
              <a:latin typeface="Times New Roman"/>
              <a:ea typeface="Times New Roman"/>
              <a:cs typeface="Times New Roman"/>
              <a:sym typeface="Times New Roman"/>
            </a:endParaRPr>
          </a:p>
          <a:p>
            <a:pPr marL="914400" lvl="1" indent="-342900" algn="l" rtl="0">
              <a:spcBef>
                <a:spcPts val="0"/>
              </a:spcBef>
              <a:spcAft>
                <a:spcPts val="0"/>
              </a:spcAft>
              <a:buClr>
                <a:srgbClr val="2B273C"/>
              </a:buClr>
              <a:buSzPts val="1800"/>
              <a:buFont typeface="Times New Roman"/>
              <a:buChar char="○"/>
            </a:pPr>
            <a:r>
              <a:rPr lang="en-US" sz="1800">
                <a:solidFill>
                  <a:srgbClr val="2B273C"/>
                </a:solidFill>
                <a:highlight>
                  <a:srgbClr val="FFFFFF"/>
                </a:highlight>
                <a:latin typeface="Times New Roman"/>
                <a:ea typeface="Times New Roman"/>
                <a:cs typeface="Times New Roman"/>
                <a:sym typeface="Times New Roman"/>
              </a:rPr>
              <a:t>Reservations and waitlist</a:t>
            </a:r>
            <a:endParaRPr sz="1800">
              <a:solidFill>
                <a:srgbClr val="2B273C"/>
              </a:solidFill>
              <a:highlight>
                <a:srgbClr val="FFFFFF"/>
              </a:highlight>
              <a:latin typeface="Times New Roman"/>
              <a:ea typeface="Times New Roman"/>
              <a:cs typeface="Times New Roman"/>
              <a:sym typeface="Times New Roman"/>
            </a:endParaRPr>
          </a:p>
          <a:p>
            <a:pPr marL="914400" lvl="1" indent="-342900" algn="l" rtl="0">
              <a:spcBef>
                <a:spcPts val="0"/>
              </a:spcBef>
              <a:spcAft>
                <a:spcPts val="0"/>
              </a:spcAft>
              <a:buClr>
                <a:srgbClr val="2B273C"/>
              </a:buClr>
              <a:buSzPts val="1800"/>
              <a:buFont typeface="Times New Roman"/>
              <a:buChar char="○"/>
            </a:pPr>
            <a:r>
              <a:rPr lang="en-US" sz="1800">
                <a:solidFill>
                  <a:srgbClr val="2B273C"/>
                </a:solidFill>
                <a:highlight>
                  <a:srgbClr val="FFFFFF"/>
                </a:highlight>
                <a:latin typeface="Times New Roman"/>
                <a:ea typeface="Times New Roman"/>
                <a:cs typeface="Times New Roman"/>
                <a:sym typeface="Times New Roman"/>
              </a:rPr>
              <a:t>Food Deliveries</a:t>
            </a:r>
            <a:endParaRPr sz="1800">
              <a:solidFill>
                <a:srgbClr val="2B273C"/>
              </a:solidFill>
              <a:highlight>
                <a:srgbClr val="FFFFFF"/>
              </a:highlight>
              <a:latin typeface="Times New Roman"/>
              <a:ea typeface="Times New Roman"/>
              <a:cs typeface="Times New Roman"/>
              <a:sym typeface="Times New Roman"/>
            </a:endParaRPr>
          </a:p>
          <a:p>
            <a:pPr marL="914400" lvl="1" indent="-342900" algn="l" rtl="0">
              <a:spcBef>
                <a:spcPts val="0"/>
              </a:spcBef>
              <a:spcAft>
                <a:spcPts val="0"/>
              </a:spcAft>
              <a:buClr>
                <a:srgbClr val="2B273C"/>
              </a:buClr>
              <a:buSzPts val="1800"/>
              <a:buFont typeface="Times New Roman"/>
              <a:buChar char="○"/>
            </a:pPr>
            <a:r>
              <a:rPr lang="en-US" sz="1800">
                <a:solidFill>
                  <a:srgbClr val="2B273C"/>
                </a:solidFill>
                <a:highlight>
                  <a:srgbClr val="FFFFFF"/>
                </a:highlight>
                <a:latin typeface="Times New Roman"/>
                <a:ea typeface="Times New Roman"/>
                <a:cs typeface="Times New Roman"/>
                <a:sym typeface="Times New Roman"/>
              </a:rPr>
              <a:t>Business-owner monetization</a:t>
            </a:r>
            <a:endParaRPr sz="1800">
              <a:solidFill>
                <a:srgbClr val="2B273C"/>
              </a:solidFill>
              <a:highlight>
                <a:srgbClr val="FFFFFF"/>
              </a:highlight>
              <a:latin typeface="Times New Roman"/>
              <a:ea typeface="Times New Roman"/>
              <a:cs typeface="Times New Roman"/>
              <a:sym typeface="Times New Roman"/>
            </a:endParaRPr>
          </a:p>
        </p:txBody>
      </p:sp>
      <p:pic>
        <p:nvPicPr>
          <p:cNvPr id="292" name="Google Shape;292;p3"/>
          <p:cNvPicPr preferRelativeResize="0"/>
          <p:nvPr/>
        </p:nvPicPr>
        <p:blipFill rotWithShape="1">
          <a:blip r:embed="rId3">
            <a:alphaModFix/>
          </a:blip>
          <a:srcRect t="4589"/>
          <a:stretch/>
        </p:blipFill>
        <p:spPr>
          <a:xfrm>
            <a:off x="5967525" y="1892350"/>
            <a:ext cx="5629825" cy="336545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04"/>
        <p:cNvGrpSpPr/>
        <p:nvPr/>
      </p:nvGrpSpPr>
      <p:grpSpPr>
        <a:xfrm>
          <a:off x="0" y="0"/>
          <a:ext cx="0" cy="0"/>
          <a:chOff x="0" y="0"/>
          <a:chExt cx="0" cy="0"/>
        </a:xfrm>
      </p:grpSpPr>
      <p:sp>
        <p:nvSpPr>
          <p:cNvPr id="605" name="Google Shape;605;g7a9b64166d_31_2"/>
          <p:cNvSpPr txBox="1">
            <a:spLocks noGrp="1"/>
          </p:cNvSpPr>
          <p:nvPr>
            <p:ph type="title"/>
          </p:nvPr>
        </p:nvSpPr>
        <p:spPr>
          <a:xfrm>
            <a:off x="-1" y="0"/>
            <a:ext cx="11759400" cy="1325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US"/>
              <a:t>TESTING THE MODELS ON A TEXT</a:t>
            </a:r>
            <a:endParaRPr/>
          </a:p>
        </p:txBody>
      </p:sp>
      <p:pic>
        <p:nvPicPr>
          <p:cNvPr id="606" name="Google Shape;606;g7a9b64166d_31_2"/>
          <p:cNvPicPr preferRelativeResize="0"/>
          <p:nvPr/>
        </p:nvPicPr>
        <p:blipFill>
          <a:blip r:embed="rId3">
            <a:alphaModFix/>
          </a:blip>
          <a:stretch>
            <a:fillRect/>
          </a:stretch>
        </p:blipFill>
        <p:spPr>
          <a:xfrm>
            <a:off x="189475" y="4013019"/>
            <a:ext cx="11887200" cy="800800"/>
          </a:xfrm>
          <a:prstGeom prst="rect">
            <a:avLst/>
          </a:prstGeom>
          <a:noFill/>
          <a:ln>
            <a:noFill/>
          </a:ln>
        </p:spPr>
      </p:pic>
      <p:sp>
        <p:nvSpPr>
          <p:cNvPr id="607" name="Google Shape;607;g7a9b64166d_31_2"/>
          <p:cNvSpPr txBox="1">
            <a:spLocks noGrp="1"/>
          </p:cNvSpPr>
          <p:nvPr>
            <p:ph type="title"/>
          </p:nvPr>
        </p:nvSpPr>
        <p:spPr>
          <a:xfrm>
            <a:off x="4525275" y="1282650"/>
            <a:ext cx="6777300" cy="1325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US" sz="3000"/>
              <a:t>RANDOM FOREST</a:t>
            </a:r>
            <a:endParaRPr sz="3000"/>
          </a:p>
        </p:txBody>
      </p:sp>
      <p:pic>
        <p:nvPicPr>
          <p:cNvPr id="608" name="Google Shape;608;g7a9b64166d_31_2"/>
          <p:cNvPicPr preferRelativeResize="0"/>
          <p:nvPr/>
        </p:nvPicPr>
        <p:blipFill>
          <a:blip r:embed="rId4">
            <a:alphaModFix/>
          </a:blip>
          <a:stretch>
            <a:fillRect/>
          </a:stretch>
        </p:blipFill>
        <p:spPr>
          <a:xfrm>
            <a:off x="189475" y="2214669"/>
            <a:ext cx="11887200" cy="821600"/>
          </a:xfrm>
          <a:prstGeom prst="rect">
            <a:avLst/>
          </a:prstGeom>
          <a:noFill/>
          <a:ln>
            <a:noFill/>
          </a:ln>
        </p:spPr>
      </p:pic>
      <p:sp>
        <p:nvSpPr>
          <p:cNvPr id="609" name="Google Shape;609;g7a9b64166d_31_2"/>
          <p:cNvSpPr txBox="1">
            <a:spLocks noGrp="1"/>
          </p:cNvSpPr>
          <p:nvPr>
            <p:ph type="title"/>
          </p:nvPr>
        </p:nvSpPr>
        <p:spPr>
          <a:xfrm>
            <a:off x="3941600" y="3081150"/>
            <a:ext cx="6777300" cy="1325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US" sz="3000"/>
              <a:t>SUPPORT VECTOR MACHINE</a:t>
            </a:r>
            <a:endParaRPr sz="300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613"/>
        <p:cNvGrpSpPr/>
        <p:nvPr/>
      </p:nvGrpSpPr>
      <p:grpSpPr>
        <a:xfrm>
          <a:off x="0" y="0"/>
          <a:ext cx="0" cy="0"/>
          <a:chOff x="0" y="0"/>
          <a:chExt cx="0" cy="0"/>
        </a:xfrm>
      </p:grpSpPr>
      <p:sp>
        <p:nvSpPr>
          <p:cNvPr id="614" name="Google Shape;614;p22"/>
          <p:cNvSpPr txBox="1">
            <a:spLocks noGrp="1"/>
          </p:cNvSpPr>
          <p:nvPr>
            <p:ph type="title"/>
          </p:nvPr>
        </p:nvSpPr>
        <p:spPr>
          <a:xfrm>
            <a:off x="421149" y="47062"/>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LEARNINGS</a:t>
            </a:r>
            <a:endParaRPr/>
          </a:p>
        </p:txBody>
      </p:sp>
      <p:sp>
        <p:nvSpPr>
          <p:cNvPr id="615" name="Google Shape;615;p22"/>
          <p:cNvSpPr txBox="1">
            <a:spLocks noGrp="1"/>
          </p:cNvSpPr>
          <p:nvPr>
            <p:ph type="body" idx="1"/>
          </p:nvPr>
        </p:nvSpPr>
        <p:spPr>
          <a:xfrm>
            <a:off x="439994" y="1024194"/>
            <a:ext cx="10913806" cy="5425768"/>
          </a:xfrm>
          <a:prstGeom prst="rect">
            <a:avLst/>
          </a:prstGeom>
          <a:noFill/>
          <a:ln>
            <a:noFill/>
          </a:ln>
        </p:spPr>
        <p:txBody>
          <a:bodyPr spcFirstLastPara="1" wrap="square" lIns="91425" tIns="45700" rIns="91425" bIns="45700" anchor="t" anchorCtr="0">
            <a:normAutofit/>
          </a:bodyPr>
          <a:lstStyle/>
          <a:p>
            <a:pPr marL="228600" lvl="0" indent="-130810" algn="l" rtl="0">
              <a:lnSpc>
                <a:spcPct val="70000"/>
              </a:lnSpc>
              <a:spcBef>
                <a:spcPts val="0"/>
              </a:spcBef>
              <a:spcAft>
                <a:spcPts val="0"/>
              </a:spcAft>
              <a:buClr>
                <a:schemeClr val="dk1"/>
              </a:buClr>
              <a:buSzPts val="1540"/>
              <a:buNone/>
            </a:pPr>
            <a:endParaRPr sz="1540">
              <a:latin typeface="Times New Roman"/>
              <a:ea typeface="Times New Roman"/>
              <a:cs typeface="Times New Roman"/>
              <a:sym typeface="Times New Roman"/>
            </a:endParaRPr>
          </a:p>
          <a:p>
            <a:pPr marL="228600" lvl="0" indent="-228600" algn="l" rtl="0">
              <a:lnSpc>
                <a:spcPct val="70000"/>
              </a:lnSpc>
              <a:spcBef>
                <a:spcPts val="1000"/>
              </a:spcBef>
              <a:spcAft>
                <a:spcPts val="0"/>
              </a:spcAft>
              <a:buClr>
                <a:schemeClr val="dk1"/>
              </a:buClr>
              <a:buSzPts val="1540"/>
              <a:buFont typeface="Lora"/>
              <a:buChar char="●"/>
            </a:pPr>
            <a:r>
              <a:rPr lang="en-US" sz="1540">
                <a:latin typeface="Lora"/>
                <a:ea typeface="Lora"/>
                <a:cs typeface="Lora"/>
                <a:sym typeface="Lora"/>
              </a:rPr>
              <a:t>TF-IDF based weighting performs better than Binary, Count based schemes</a:t>
            </a:r>
            <a:endParaRPr>
              <a:latin typeface="Lora"/>
              <a:ea typeface="Lora"/>
              <a:cs typeface="Lora"/>
              <a:sym typeface="Lora"/>
            </a:endParaRPr>
          </a:p>
          <a:p>
            <a:pPr marL="0" lvl="0" indent="0" algn="l" rtl="0">
              <a:lnSpc>
                <a:spcPct val="70000"/>
              </a:lnSpc>
              <a:spcBef>
                <a:spcPts val="1000"/>
              </a:spcBef>
              <a:spcAft>
                <a:spcPts val="0"/>
              </a:spcAft>
              <a:buNone/>
            </a:pPr>
            <a:endParaRPr sz="1540">
              <a:latin typeface="Lora"/>
              <a:ea typeface="Lora"/>
              <a:cs typeface="Lora"/>
              <a:sym typeface="Lora"/>
            </a:endParaRPr>
          </a:p>
          <a:p>
            <a:pPr marL="228600" lvl="0" indent="-228600" algn="l" rtl="0">
              <a:lnSpc>
                <a:spcPct val="70000"/>
              </a:lnSpc>
              <a:spcBef>
                <a:spcPts val="1000"/>
              </a:spcBef>
              <a:spcAft>
                <a:spcPts val="0"/>
              </a:spcAft>
              <a:buClr>
                <a:schemeClr val="dk1"/>
              </a:buClr>
              <a:buSzPts val="1540"/>
              <a:buFont typeface="Lora"/>
              <a:buChar char="●"/>
            </a:pPr>
            <a:r>
              <a:rPr lang="en-US" sz="1540">
                <a:latin typeface="Lora"/>
                <a:ea typeface="Lora"/>
                <a:cs typeface="Lora"/>
                <a:sym typeface="Lora"/>
              </a:rPr>
              <a:t>Logistic Regression &gt; SVM &gt; Random Forest</a:t>
            </a:r>
            <a:endParaRPr sz="1540">
              <a:latin typeface="Lora"/>
              <a:ea typeface="Lora"/>
              <a:cs typeface="Lora"/>
              <a:sym typeface="Lora"/>
            </a:endParaRPr>
          </a:p>
          <a:p>
            <a:pPr marL="228600" lvl="0" indent="0" algn="l" rtl="0">
              <a:lnSpc>
                <a:spcPct val="70000"/>
              </a:lnSpc>
              <a:spcBef>
                <a:spcPts val="1000"/>
              </a:spcBef>
              <a:spcAft>
                <a:spcPts val="0"/>
              </a:spcAft>
              <a:buNone/>
            </a:pPr>
            <a:endParaRPr sz="1540">
              <a:latin typeface="Lora"/>
              <a:ea typeface="Lora"/>
              <a:cs typeface="Lora"/>
              <a:sym typeface="Lora"/>
            </a:endParaRPr>
          </a:p>
          <a:p>
            <a:pPr marL="228600" lvl="0" indent="-228600" algn="l" rtl="0">
              <a:lnSpc>
                <a:spcPct val="70000"/>
              </a:lnSpc>
              <a:spcBef>
                <a:spcPts val="1000"/>
              </a:spcBef>
              <a:spcAft>
                <a:spcPts val="0"/>
              </a:spcAft>
              <a:buClr>
                <a:schemeClr val="dk1"/>
              </a:buClr>
              <a:buSzPts val="1540"/>
              <a:buFont typeface="Lora"/>
              <a:buChar char="●"/>
            </a:pPr>
            <a:r>
              <a:rPr lang="en-US" sz="1540">
                <a:latin typeface="Lora"/>
                <a:ea typeface="Lora"/>
                <a:cs typeface="Lora"/>
                <a:sym typeface="Lora"/>
              </a:rPr>
              <a:t>We can do feature engineering using N gram sequence as the richer the text field, the better the overall performance of the classifier</a:t>
            </a:r>
            <a:endParaRPr sz="1540">
              <a:latin typeface="Lora"/>
              <a:ea typeface="Lora"/>
              <a:cs typeface="Lora"/>
              <a:sym typeface="Lora"/>
            </a:endParaRPr>
          </a:p>
          <a:p>
            <a:pPr marL="228600" lvl="0" indent="0" algn="l" rtl="0">
              <a:lnSpc>
                <a:spcPct val="70000"/>
              </a:lnSpc>
              <a:spcBef>
                <a:spcPts val="1000"/>
              </a:spcBef>
              <a:spcAft>
                <a:spcPts val="0"/>
              </a:spcAft>
              <a:buNone/>
            </a:pPr>
            <a:endParaRPr sz="1540">
              <a:latin typeface="Lora"/>
              <a:ea typeface="Lora"/>
              <a:cs typeface="Lora"/>
              <a:sym typeface="Lora"/>
            </a:endParaRPr>
          </a:p>
          <a:p>
            <a:pPr marL="228600" lvl="0" indent="-212090" algn="l" rtl="0">
              <a:lnSpc>
                <a:spcPct val="70000"/>
              </a:lnSpc>
              <a:spcBef>
                <a:spcPts val="1000"/>
              </a:spcBef>
              <a:spcAft>
                <a:spcPts val="0"/>
              </a:spcAft>
              <a:buSzPts val="1540"/>
              <a:buFont typeface="Lora"/>
              <a:buChar char="●"/>
            </a:pPr>
            <a:r>
              <a:rPr lang="en-US" sz="1540">
                <a:latin typeface="Lora"/>
                <a:ea typeface="Lora"/>
                <a:cs typeface="Lora"/>
                <a:sym typeface="Lora"/>
              </a:rPr>
              <a:t>Next step, creating new text fields by adding the content from ‘Tips’</a:t>
            </a:r>
            <a:endParaRPr sz="1540">
              <a:latin typeface="Lora"/>
              <a:ea typeface="Lora"/>
              <a:cs typeface="Lora"/>
              <a:sym typeface="Lora"/>
            </a:endParaRPr>
          </a:p>
          <a:p>
            <a:pPr marL="228600" lvl="0" indent="0" algn="l" rtl="0">
              <a:lnSpc>
                <a:spcPct val="70000"/>
              </a:lnSpc>
              <a:spcBef>
                <a:spcPts val="1000"/>
              </a:spcBef>
              <a:spcAft>
                <a:spcPts val="0"/>
              </a:spcAft>
              <a:buNone/>
            </a:pPr>
            <a:endParaRPr sz="1540">
              <a:latin typeface="Lora"/>
              <a:ea typeface="Lora"/>
              <a:cs typeface="Lora"/>
              <a:sym typeface="Lora"/>
            </a:endParaRPr>
          </a:p>
          <a:p>
            <a:pPr marL="228600" lvl="0" indent="-228600" algn="l" rtl="0">
              <a:lnSpc>
                <a:spcPct val="70000"/>
              </a:lnSpc>
              <a:spcBef>
                <a:spcPts val="1000"/>
              </a:spcBef>
              <a:spcAft>
                <a:spcPts val="0"/>
              </a:spcAft>
              <a:buClr>
                <a:schemeClr val="dk1"/>
              </a:buClr>
              <a:buSzPts val="1540"/>
              <a:buFont typeface="Lora"/>
              <a:buChar char="●"/>
            </a:pPr>
            <a:r>
              <a:rPr lang="en-US" sz="1540">
                <a:latin typeface="Lora"/>
                <a:ea typeface="Lora"/>
                <a:cs typeface="Lora"/>
                <a:sym typeface="Lora"/>
              </a:rPr>
              <a:t>Accuracy is not the only benchmark and context plays a vital role</a:t>
            </a:r>
            <a:endParaRPr sz="1540">
              <a:latin typeface="Lora"/>
              <a:ea typeface="Lora"/>
              <a:cs typeface="Lora"/>
              <a:sym typeface="Lora"/>
            </a:endParaRPr>
          </a:p>
          <a:p>
            <a:pPr marL="228600" lvl="0" indent="0" algn="l" rtl="0">
              <a:lnSpc>
                <a:spcPct val="70000"/>
              </a:lnSpc>
              <a:spcBef>
                <a:spcPts val="1000"/>
              </a:spcBef>
              <a:spcAft>
                <a:spcPts val="0"/>
              </a:spcAft>
              <a:buNone/>
            </a:pPr>
            <a:endParaRPr sz="1540">
              <a:latin typeface="Lora"/>
              <a:ea typeface="Lora"/>
              <a:cs typeface="Lora"/>
              <a:sym typeface="Lora"/>
            </a:endParaRPr>
          </a:p>
          <a:p>
            <a:pPr marL="228600" lvl="0" indent="-228600" algn="l" rtl="0">
              <a:lnSpc>
                <a:spcPct val="70000"/>
              </a:lnSpc>
              <a:spcBef>
                <a:spcPts val="1000"/>
              </a:spcBef>
              <a:spcAft>
                <a:spcPts val="0"/>
              </a:spcAft>
              <a:buClr>
                <a:schemeClr val="dk1"/>
              </a:buClr>
              <a:buSzPts val="1540"/>
              <a:buFont typeface="Lora"/>
              <a:buChar char="●"/>
            </a:pPr>
            <a:r>
              <a:rPr lang="en-US" sz="1540">
                <a:latin typeface="Lora"/>
                <a:ea typeface="Lora"/>
                <a:cs typeface="Lora"/>
                <a:sym typeface="Lora"/>
              </a:rPr>
              <a:t>The algorithm cannot understand the tone of the review and detect human emotions like irony, sarcasm, jokes or exaggerations and failure to recognize these can skew the results</a:t>
            </a:r>
            <a:endParaRPr sz="1540">
              <a:latin typeface="Lora"/>
              <a:ea typeface="Lora"/>
              <a:cs typeface="Lora"/>
              <a:sym typeface="Lora"/>
            </a:endParaRPr>
          </a:p>
          <a:p>
            <a:pPr marL="0" lvl="0" indent="0" algn="l" rtl="0">
              <a:lnSpc>
                <a:spcPct val="70000"/>
              </a:lnSpc>
              <a:spcBef>
                <a:spcPts val="1000"/>
              </a:spcBef>
              <a:spcAft>
                <a:spcPts val="0"/>
              </a:spcAft>
              <a:buClr>
                <a:schemeClr val="dk1"/>
              </a:buClr>
              <a:buSzPts val="1540"/>
              <a:buNone/>
            </a:pPr>
            <a:endParaRPr sz="1540">
              <a:latin typeface="Lora"/>
              <a:ea typeface="Lora"/>
              <a:cs typeface="Lora"/>
              <a:sym typeface="Lora"/>
            </a:endParaRPr>
          </a:p>
          <a:p>
            <a:pPr marL="228600" lvl="0" indent="-228600" algn="l" rtl="0">
              <a:lnSpc>
                <a:spcPct val="70000"/>
              </a:lnSpc>
              <a:spcBef>
                <a:spcPts val="1000"/>
              </a:spcBef>
              <a:spcAft>
                <a:spcPts val="0"/>
              </a:spcAft>
              <a:buClr>
                <a:schemeClr val="dk1"/>
              </a:buClr>
              <a:buSzPts val="1540"/>
              <a:buFont typeface="Lora"/>
              <a:buChar char="●"/>
            </a:pPr>
            <a:r>
              <a:rPr lang="en-US" sz="1540">
                <a:latin typeface="Lora"/>
                <a:ea typeface="Lora"/>
                <a:cs typeface="Lora"/>
                <a:sym typeface="Lora"/>
              </a:rPr>
              <a:t>Businesses can use this methodology to predict rating as well as sentiment in real-time and undertake relevant actions to improve customer service</a:t>
            </a:r>
            <a:endParaRPr>
              <a:latin typeface="Lora"/>
              <a:ea typeface="Lora"/>
              <a:cs typeface="Lora"/>
              <a:sym typeface="Lora"/>
            </a:endParaRPr>
          </a:p>
          <a:p>
            <a:pPr marL="0" lvl="0" indent="0" algn="l" rtl="0">
              <a:lnSpc>
                <a:spcPct val="70000"/>
              </a:lnSpc>
              <a:spcBef>
                <a:spcPts val="1000"/>
              </a:spcBef>
              <a:spcAft>
                <a:spcPts val="0"/>
              </a:spcAft>
              <a:buClr>
                <a:schemeClr val="dk1"/>
              </a:buClr>
              <a:buSzPts val="1540"/>
              <a:buNone/>
            </a:pPr>
            <a:endParaRPr sz="1540">
              <a:latin typeface="Times New Roman"/>
              <a:ea typeface="Times New Roman"/>
              <a:cs typeface="Times New Roman"/>
              <a:sym typeface="Times New Roman"/>
            </a:endParaRPr>
          </a:p>
          <a:p>
            <a:pPr marL="228600" lvl="0" indent="0" algn="l" rtl="0">
              <a:lnSpc>
                <a:spcPct val="70000"/>
              </a:lnSpc>
              <a:spcBef>
                <a:spcPts val="1000"/>
              </a:spcBef>
              <a:spcAft>
                <a:spcPts val="0"/>
              </a:spcAft>
              <a:buNone/>
            </a:pPr>
            <a:endParaRPr/>
          </a:p>
          <a:p>
            <a:pPr marL="228600" lvl="0" indent="-130810" algn="l" rtl="0">
              <a:lnSpc>
                <a:spcPct val="70000"/>
              </a:lnSpc>
              <a:spcBef>
                <a:spcPts val="1000"/>
              </a:spcBef>
              <a:spcAft>
                <a:spcPts val="0"/>
              </a:spcAft>
              <a:buClr>
                <a:schemeClr val="dk1"/>
              </a:buClr>
              <a:buSzPts val="1540"/>
              <a:buNone/>
            </a:pPr>
            <a:endParaRPr sz="1540">
              <a:latin typeface="Times New Roman"/>
              <a:ea typeface="Times New Roman"/>
              <a:cs typeface="Times New Roman"/>
              <a:sym typeface="Times New Roman"/>
            </a:endParaRPr>
          </a:p>
          <a:p>
            <a:pPr marL="228600" lvl="0" indent="-130810" algn="l" rtl="0">
              <a:lnSpc>
                <a:spcPct val="70000"/>
              </a:lnSpc>
              <a:spcBef>
                <a:spcPts val="1000"/>
              </a:spcBef>
              <a:spcAft>
                <a:spcPts val="0"/>
              </a:spcAft>
              <a:buClr>
                <a:schemeClr val="dk1"/>
              </a:buClr>
              <a:buSzPts val="1540"/>
              <a:buNone/>
            </a:pPr>
            <a:endParaRPr sz="1540">
              <a:latin typeface="Times New Roman"/>
              <a:ea typeface="Times New Roman"/>
              <a:cs typeface="Times New Roman"/>
              <a:sym typeface="Times New Roman"/>
            </a:endParaRPr>
          </a:p>
          <a:p>
            <a:pPr marL="228600" lvl="0" indent="-130810" algn="l" rtl="0">
              <a:lnSpc>
                <a:spcPct val="70000"/>
              </a:lnSpc>
              <a:spcBef>
                <a:spcPts val="1000"/>
              </a:spcBef>
              <a:spcAft>
                <a:spcPts val="0"/>
              </a:spcAft>
              <a:buClr>
                <a:schemeClr val="dk1"/>
              </a:buClr>
              <a:buSzPts val="1540"/>
              <a:buNone/>
            </a:pPr>
            <a:endParaRPr sz="1540">
              <a:latin typeface="Times New Roman"/>
              <a:ea typeface="Times New Roman"/>
              <a:cs typeface="Times New Roman"/>
              <a:sym typeface="Times New Roman"/>
            </a:endParaRPr>
          </a:p>
          <a:p>
            <a:pPr marL="228600" lvl="0" indent="-130810" algn="l" rtl="0">
              <a:lnSpc>
                <a:spcPct val="70000"/>
              </a:lnSpc>
              <a:spcBef>
                <a:spcPts val="1000"/>
              </a:spcBef>
              <a:spcAft>
                <a:spcPts val="0"/>
              </a:spcAft>
              <a:buClr>
                <a:schemeClr val="dk1"/>
              </a:buClr>
              <a:buSzPts val="1540"/>
              <a:buNone/>
            </a:pPr>
            <a:endParaRPr sz="1540">
              <a:latin typeface="Times New Roman"/>
              <a:ea typeface="Times New Roman"/>
              <a:cs typeface="Times New Roman"/>
              <a:sym typeface="Times New Roman"/>
            </a:endParaRPr>
          </a:p>
          <a:p>
            <a:pPr marL="228600" lvl="0" indent="-130810" algn="l" rtl="0">
              <a:lnSpc>
                <a:spcPct val="70000"/>
              </a:lnSpc>
              <a:spcBef>
                <a:spcPts val="1000"/>
              </a:spcBef>
              <a:spcAft>
                <a:spcPts val="0"/>
              </a:spcAft>
              <a:buClr>
                <a:schemeClr val="dk1"/>
              </a:buClr>
              <a:buSzPts val="1540"/>
              <a:buNone/>
            </a:pPr>
            <a:endParaRPr sz="1540">
              <a:latin typeface="Times New Roman"/>
              <a:ea typeface="Times New Roman"/>
              <a:cs typeface="Times New Roman"/>
              <a:sym typeface="Times New Roman"/>
            </a:endParaRPr>
          </a:p>
          <a:p>
            <a:pPr marL="228600" lvl="0" indent="-130810" algn="l" rtl="0">
              <a:lnSpc>
                <a:spcPct val="70000"/>
              </a:lnSpc>
              <a:spcBef>
                <a:spcPts val="1000"/>
              </a:spcBef>
              <a:spcAft>
                <a:spcPts val="0"/>
              </a:spcAft>
              <a:buClr>
                <a:schemeClr val="dk1"/>
              </a:buClr>
              <a:buSzPts val="1540"/>
              <a:buNone/>
            </a:pPr>
            <a:endParaRPr sz="1540">
              <a:latin typeface="Times New Roman"/>
              <a:ea typeface="Times New Roman"/>
              <a:cs typeface="Times New Roman"/>
              <a:sym typeface="Times New Roman"/>
            </a:endParaRPr>
          </a:p>
          <a:p>
            <a:pPr marL="228600" lvl="0" indent="-130810" algn="l" rtl="0">
              <a:lnSpc>
                <a:spcPct val="70000"/>
              </a:lnSpc>
              <a:spcBef>
                <a:spcPts val="1000"/>
              </a:spcBef>
              <a:spcAft>
                <a:spcPts val="0"/>
              </a:spcAft>
              <a:buClr>
                <a:schemeClr val="dk1"/>
              </a:buClr>
              <a:buSzPts val="1540"/>
              <a:buNone/>
            </a:pPr>
            <a:endParaRPr sz="1540">
              <a:latin typeface="Times New Roman"/>
              <a:ea typeface="Times New Roman"/>
              <a:cs typeface="Times New Roman"/>
              <a:sym typeface="Times New Roman"/>
            </a:endParaRPr>
          </a:p>
          <a:p>
            <a:pPr marL="228600" lvl="0" indent="-130810" algn="l" rtl="0">
              <a:lnSpc>
                <a:spcPct val="70000"/>
              </a:lnSpc>
              <a:spcBef>
                <a:spcPts val="1000"/>
              </a:spcBef>
              <a:spcAft>
                <a:spcPts val="2100"/>
              </a:spcAft>
              <a:buClr>
                <a:schemeClr val="dk1"/>
              </a:buClr>
              <a:buSzPts val="1540"/>
              <a:buNone/>
            </a:pPr>
            <a:endParaRPr sz="1540">
              <a:latin typeface="Times New Roman"/>
              <a:ea typeface="Times New Roman"/>
              <a:cs typeface="Times New Roman"/>
              <a:sym typeface="Times New Roman"/>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604"/>
        <p:cNvGrpSpPr/>
        <p:nvPr/>
      </p:nvGrpSpPr>
      <p:grpSpPr>
        <a:xfrm>
          <a:off x="0" y="0"/>
          <a:ext cx="0" cy="0"/>
          <a:chOff x="0" y="0"/>
          <a:chExt cx="0" cy="0"/>
        </a:xfrm>
      </p:grpSpPr>
      <p:sp>
        <p:nvSpPr>
          <p:cNvPr id="605" name="Google Shape;605;g7a9b64166d_31_2"/>
          <p:cNvSpPr txBox="1">
            <a:spLocks noGrp="1"/>
          </p:cNvSpPr>
          <p:nvPr>
            <p:ph type="title"/>
          </p:nvPr>
        </p:nvSpPr>
        <p:spPr>
          <a:xfrm>
            <a:off x="-1" y="0"/>
            <a:ext cx="11759400" cy="1325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US" dirty="0"/>
              <a:t>TIME FOR A DEMO</a:t>
            </a:r>
            <a:endParaRPr dirty="0"/>
          </a:p>
        </p:txBody>
      </p:sp>
      <p:sp>
        <p:nvSpPr>
          <p:cNvPr id="6" name="Rectangle 5">
            <a:extLst>
              <a:ext uri="{FF2B5EF4-FFF2-40B4-BE49-F238E27FC236}">
                <a16:creationId xmlns:a16="http://schemas.microsoft.com/office/drawing/2014/main" id="{0B787809-99D3-9842-A233-B199FD54F2F4}"/>
              </a:ext>
            </a:extLst>
          </p:cNvPr>
          <p:cNvSpPr/>
          <p:nvPr/>
        </p:nvSpPr>
        <p:spPr>
          <a:xfrm>
            <a:off x="3163614" y="2532994"/>
            <a:ext cx="4414345" cy="307777"/>
          </a:xfrm>
          <a:prstGeom prst="rect">
            <a:avLst/>
          </a:prstGeom>
        </p:spPr>
        <p:txBody>
          <a:bodyPr wrap="square">
            <a:spAutoFit/>
          </a:bodyPr>
          <a:lstStyle/>
          <a:p>
            <a:r>
              <a:rPr lang="en-US" dirty="0">
                <a:hlinkClick r:id="rId3"/>
              </a:rPr>
              <a:t>http://nlp.sonal.cc/?</a:t>
            </a:r>
            <a:endParaRPr lang="en-US" dirty="0"/>
          </a:p>
        </p:txBody>
      </p:sp>
    </p:spTree>
    <p:extLst>
      <p:ext uri="{BB962C8B-B14F-4D97-AF65-F5344CB8AC3E}">
        <p14:creationId xmlns:p14="http://schemas.microsoft.com/office/powerpoint/2010/main" val="291317070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619"/>
        <p:cNvGrpSpPr/>
        <p:nvPr/>
      </p:nvGrpSpPr>
      <p:grpSpPr>
        <a:xfrm>
          <a:off x="0" y="0"/>
          <a:ext cx="0" cy="0"/>
          <a:chOff x="0" y="0"/>
          <a:chExt cx="0" cy="0"/>
        </a:xfrm>
      </p:grpSpPr>
      <p:pic>
        <p:nvPicPr>
          <p:cNvPr id="620" name="Google Shape;620;g7a7dededb3_2_44"/>
          <p:cNvPicPr preferRelativeResize="0"/>
          <p:nvPr/>
        </p:nvPicPr>
        <p:blipFill>
          <a:blip r:embed="rId3">
            <a:alphaModFix/>
          </a:blip>
          <a:stretch>
            <a:fillRect/>
          </a:stretch>
        </p:blipFill>
        <p:spPr>
          <a:xfrm>
            <a:off x="0" y="-90899"/>
            <a:ext cx="12192000" cy="68394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624"/>
        <p:cNvGrpSpPr/>
        <p:nvPr/>
      </p:nvGrpSpPr>
      <p:grpSpPr>
        <a:xfrm>
          <a:off x="0" y="0"/>
          <a:ext cx="0" cy="0"/>
          <a:chOff x="0" y="0"/>
          <a:chExt cx="0" cy="0"/>
        </a:xfrm>
      </p:grpSpPr>
      <p:sp>
        <p:nvSpPr>
          <p:cNvPr id="625" name="Google Shape;625;p24"/>
          <p:cNvSpPr txBox="1">
            <a:spLocks noGrp="1"/>
          </p:cNvSpPr>
          <p:nvPr>
            <p:ph type="title"/>
          </p:nvPr>
        </p:nvSpPr>
        <p:spPr>
          <a:xfrm>
            <a:off x="568000" y="1913358"/>
            <a:ext cx="11360700" cy="26181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8800"/>
              <a:buFont typeface="Calibri"/>
              <a:buNone/>
            </a:pPr>
            <a:r>
              <a:rPr lang="en-US" sz="8800">
                <a:latin typeface="Calibri"/>
                <a:ea typeface="Calibri"/>
                <a:cs typeface="Calibri"/>
                <a:sym typeface="Calibri"/>
              </a:rPr>
              <a:t>APPENDIX</a:t>
            </a:r>
            <a:endParaRPr/>
          </a:p>
        </p:txBody>
      </p:sp>
      <p:sp>
        <p:nvSpPr>
          <p:cNvPr id="626" name="Google Shape;626;p24"/>
          <p:cNvSpPr/>
          <p:nvPr/>
        </p:nvSpPr>
        <p:spPr>
          <a:xfrm>
            <a:off x="0" y="1913350"/>
            <a:ext cx="128016" cy="2468880"/>
          </a:xfrm>
          <a:prstGeom prst="rect">
            <a:avLst/>
          </a:prstGeom>
          <a:solidFill>
            <a:srgbClr val="CC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631"/>
        <p:cNvGrpSpPr/>
        <p:nvPr/>
      </p:nvGrpSpPr>
      <p:grpSpPr>
        <a:xfrm>
          <a:off x="0" y="0"/>
          <a:ext cx="0" cy="0"/>
          <a:chOff x="0" y="0"/>
          <a:chExt cx="0" cy="0"/>
        </a:xfrm>
      </p:grpSpPr>
      <p:sp>
        <p:nvSpPr>
          <p:cNvPr id="632" name="Google Shape;632;p12"/>
          <p:cNvSpPr txBox="1">
            <a:spLocks noGrp="1"/>
          </p:cNvSpPr>
          <p:nvPr>
            <p:ph type="title"/>
          </p:nvPr>
        </p:nvSpPr>
        <p:spPr>
          <a:xfrm>
            <a:off x="0" y="0"/>
            <a:ext cx="11844600" cy="90000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4400"/>
              <a:buFont typeface="Calibri"/>
              <a:buNone/>
            </a:pPr>
            <a:r>
              <a:rPr lang="en-US"/>
              <a:t>APPENDIX 1: </a:t>
            </a:r>
            <a:r>
              <a:rPr lang="en-US" b="1"/>
              <a:t>INSPIRATION</a:t>
            </a:r>
            <a:endParaRPr/>
          </a:p>
        </p:txBody>
      </p:sp>
      <p:pic>
        <p:nvPicPr>
          <p:cNvPr id="633" name="Google Shape;633;p12" descr="A screenshot of a cell phone&#10;&#10;Description automatically generated"/>
          <p:cNvPicPr preferRelativeResize="0"/>
          <p:nvPr/>
        </p:nvPicPr>
        <p:blipFill rotWithShape="1">
          <a:blip r:embed="rId3">
            <a:alphaModFix/>
          </a:blip>
          <a:srcRect/>
          <a:stretch/>
        </p:blipFill>
        <p:spPr>
          <a:xfrm>
            <a:off x="560789" y="1048465"/>
            <a:ext cx="4404671" cy="5532437"/>
          </a:xfrm>
          <a:prstGeom prst="rect">
            <a:avLst/>
          </a:prstGeom>
          <a:noFill/>
          <a:ln>
            <a:noFill/>
          </a:ln>
        </p:spPr>
      </p:pic>
      <p:sp>
        <p:nvSpPr>
          <p:cNvPr id="634" name="Google Shape;634;p12"/>
          <p:cNvSpPr/>
          <p:nvPr/>
        </p:nvSpPr>
        <p:spPr>
          <a:xfrm>
            <a:off x="1002891" y="1048465"/>
            <a:ext cx="1691320" cy="710794"/>
          </a:xfrm>
          <a:prstGeom prst="roundRect">
            <a:avLst>
              <a:gd name="adj" fmla="val 16667"/>
            </a:avLst>
          </a:prstGeom>
          <a:noFill/>
          <a:ln w="28575"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635" name="Google Shape;635;p12"/>
          <p:cNvSpPr txBox="1"/>
          <p:nvPr/>
        </p:nvSpPr>
        <p:spPr>
          <a:xfrm>
            <a:off x="6361471" y="1048465"/>
            <a:ext cx="4560529" cy="4524315"/>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SzPts val="1800"/>
              <a:buFont typeface="Arial"/>
              <a:buChar char="•"/>
            </a:pPr>
            <a:r>
              <a:rPr lang="en-US" sz="1800">
                <a:latin typeface="Times New Roman"/>
                <a:ea typeface="Times New Roman"/>
                <a:cs typeface="Times New Roman"/>
                <a:sym typeface="Times New Roman"/>
              </a:rPr>
              <a:t>A negative review, especially from an elite user can result into lost opportunity for a business</a:t>
            </a:r>
            <a:endParaRPr/>
          </a:p>
          <a:p>
            <a:pPr marL="285750" marR="0" lvl="0" indent="-171450" algn="l" rtl="0">
              <a:spcBef>
                <a:spcPts val="0"/>
              </a:spcBef>
              <a:spcAft>
                <a:spcPts val="0"/>
              </a:spcAft>
              <a:buClr>
                <a:schemeClr val="dk1"/>
              </a:buClr>
              <a:buSzPts val="1800"/>
              <a:buFont typeface="Arial"/>
              <a:buNone/>
            </a:pPr>
            <a:endParaRPr sz="1800">
              <a:latin typeface="Times New Roman"/>
              <a:ea typeface="Times New Roman"/>
              <a:cs typeface="Times New Roman"/>
              <a:sym typeface="Times New Roman"/>
            </a:endParaRPr>
          </a:p>
          <a:p>
            <a:pPr marL="285750" marR="0" lvl="0" indent="-285750" algn="l" rtl="0">
              <a:spcBef>
                <a:spcPts val="0"/>
              </a:spcBef>
              <a:spcAft>
                <a:spcPts val="0"/>
              </a:spcAft>
              <a:buSzPts val="1800"/>
              <a:buFont typeface="Arial"/>
              <a:buChar char="•"/>
            </a:pPr>
            <a:r>
              <a:rPr lang="en-US" sz="1800">
                <a:latin typeface="Times New Roman"/>
                <a:ea typeface="Times New Roman"/>
                <a:cs typeface="Times New Roman"/>
                <a:sym typeface="Times New Roman"/>
              </a:rPr>
              <a:t>Businesses usually respond to negative reviews after a certain time but by then the damage is already done</a:t>
            </a:r>
            <a:endParaRPr/>
          </a:p>
          <a:p>
            <a:pPr marL="285750" marR="0" lvl="0" indent="-171450" algn="l" rtl="0">
              <a:spcBef>
                <a:spcPts val="0"/>
              </a:spcBef>
              <a:spcAft>
                <a:spcPts val="0"/>
              </a:spcAft>
              <a:buClr>
                <a:schemeClr val="dk1"/>
              </a:buClr>
              <a:buSzPts val="1800"/>
              <a:buFont typeface="Arial"/>
              <a:buNone/>
            </a:pPr>
            <a:endParaRPr sz="1800">
              <a:latin typeface="Times New Roman"/>
              <a:ea typeface="Times New Roman"/>
              <a:cs typeface="Times New Roman"/>
              <a:sym typeface="Times New Roman"/>
            </a:endParaRPr>
          </a:p>
          <a:p>
            <a:pPr marL="285750" marR="0" lvl="0" indent="-285750" algn="l" rtl="0">
              <a:spcBef>
                <a:spcPts val="0"/>
              </a:spcBef>
              <a:spcAft>
                <a:spcPts val="0"/>
              </a:spcAft>
              <a:buSzPts val="1800"/>
              <a:buFont typeface="Arial"/>
              <a:buChar char="•"/>
            </a:pPr>
            <a:r>
              <a:rPr lang="en-US" sz="1800">
                <a:latin typeface="Times New Roman"/>
                <a:ea typeface="Times New Roman"/>
                <a:cs typeface="Times New Roman"/>
                <a:sym typeface="Times New Roman"/>
              </a:rPr>
              <a:t>Idea – real time prediction of rating while customer is typing the review so that action can be undertaken even before the review is live!</a:t>
            </a:r>
            <a:endParaRPr/>
          </a:p>
          <a:p>
            <a:pPr marL="285750" marR="0" lvl="0" indent="-171450" algn="l" rtl="0">
              <a:spcBef>
                <a:spcPts val="0"/>
              </a:spcBef>
              <a:spcAft>
                <a:spcPts val="0"/>
              </a:spcAft>
              <a:buClr>
                <a:schemeClr val="dk1"/>
              </a:buClr>
              <a:buSzPts val="1800"/>
              <a:buFont typeface="Arial"/>
              <a:buNone/>
            </a:pPr>
            <a:endParaRPr sz="1800">
              <a:latin typeface="Times New Roman"/>
              <a:ea typeface="Times New Roman"/>
              <a:cs typeface="Times New Roman"/>
              <a:sym typeface="Times New Roman"/>
            </a:endParaRPr>
          </a:p>
          <a:p>
            <a:pPr marL="285750" marR="0" lvl="0" indent="-285750" algn="l" rtl="0">
              <a:spcBef>
                <a:spcPts val="0"/>
              </a:spcBef>
              <a:spcAft>
                <a:spcPts val="0"/>
              </a:spcAft>
              <a:buSzPts val="1800"/>
              <a:buFont typeface="Arial"/>
              <a:buChar char="•"/>
            </a:pPr>
            <a:r>
              <a:rPr lang="en-US" sz="1800">
                <a:latin typeface="Times New Roman"/>
                <a:ea typeface="Times New Roman"/>
                <a:cs typeface="Times New Roman"/>
                <a:sym typeface="Times New Roman"/>
              </a:rPr>
              <a:t>Potential to greatly improve customer service and reduce risk of lost business</a:t>
            </a:r>
            <a:endParaRPr/>
          </a:p>
          <a:p>
            <a:pPr marL="0" marR="0" lvl="0" indent="0" algn="l" rtl="0">
              <a:spcBef>
                <a:spcPts val="0"/>
              </a:spcBef>
              <a:spcAft>
                <a:spcPts val="0"/>
              </a:spcAft>
              <a:buNone/>
            </a:pPr>
            <a:endParaRPr sz="1800">
              <a:latin typeface="Times New Roman"/>
              <a:ea typeface="Times New Roman"/>
              <a:cs typeface="Times New Roman"/>
              <a:sym typeface="Times New Roman"/>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640"/>
        <p:cNvGrpSpPr/>
        <p:nvPr/>
      </p:nvGrpSpPr>
      <p:grpSpPr>
        <a:xfrm>
          <a:off x="0" y="0"/>
          <a:ext cx="0" cy="0"/>
          <a:chOff x="0" y="0"/>
          <a:chExt cx="0" cy="0"/>
        </a:xfrm>
      </p:grpSpPr>
      <p:pic>
        <p:nvPicPr>
          <p:cNvPr id="641" name="Google Shape;641;g7a7a4f4ae6_1_0"/>
          <p:cNvPicPr preferRelativeResize="0"/>
          <p:nvPr/>
        </p:nvPicPr>
        <p:blipFill rotWithShape="1">
          <a:blip r:embed="rId3">
            <a:alphaModFix/>
          </a:blip>
          <a:srcRect t="3072"/>
          <a:stretch/>
        </p:blipFill>
        <p:spPr>
          <a:xfrm>
            <a:off x="1553500" y="1134375"/>
            <a:ext cx="8770375" cy="5664901"/>
          </a:xfrm>
          <a:prstGeom prst="rect">
            <a:avLst/>
          </a:prstGeom>
          <a:noFill/>
          <a:ln>
            <a:noFill/>
          </a:ln>
        </p:spPr>
      </p:pic>
      <p:sp>
        <p:nvSpPr>
          <p:cNvPr id="642" name="Google Shape;642;g7a7a4f4ae6_1_0"/>
          <p:cNvSpPr txBox="1">
            <a:spLocks noGrp="1"/>
          </p:cNvSpPr>
          <p:nvPr>
            <p:ph type="title"/>
          </p:nvPr>
        </p:nvSpPr>
        <p:spPr>
          <a:xfrm>
            <a:off x="0" y="-225"/>
            <a:ext cx="10247700" cy="9165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US"/>
              <a:t>APPENDIX 2: RESTAURANT DENSITY</a:t>
            </a:r>
            <a:endParaRPr b="1"/>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647"/>
        <p:cNvGrpSpPr/>
        <p:nvPr/>
      </p:nvGrpSpPr>
      <p:grpSpPr>
        <a:xfrm>
          <a:off x="0" y="0"/>
          <a:ext cx="0" cy="0"/>
          <a:chOff x="0" y="0"/>
          <a:chExt cx="0" cy="0"/>
        </a:xfrm>
      </p:grpSpPr>
      <p:sp>
        <p:nvSpPr>
          <p:cNvPr id="649" name="Google Shape;649;g7a91c90466_3_46"/>
          <p:cNvSpPr txBox="1">
            <a:spLocks noGrp="1"/>
          </p:cNvSpPr>
          <p:nvPr>
            <p:ph type="subTitle" idx="4"/>
          </p:nvPr>
        </p:nvSpPr>
        <p:spPr>
          <a:xfrm>
            <a:off x="6546125" y="3676950"/>
            <a:ext cx="5393700" cy="1180500"/>
          </a:xfrm>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None/>
            </a:pPr>
            <a:r>
              <a:rPr lang="en-US" sz="3200" b="1">
                <a:latin typeface="Lato"/>
                <a:ea typeface="Lato"/>
                <a:cs typeface="Lato"/>
                <a:sym typeface="Lato"/>
              </a:rPr>
              <a:t>Arizona</a:t>
            </a:r>
            <a:r>
              <a:rPr lang="en-US" sz="2300" b="1">
                <a:latin typeface="Lato"/>
                <a:ea typeface="Lato"/>
                <a:cs typeface="Lato"/>
                <a:sym typeface="Lato"/>
              </a:rPr>
              <a:t> has the highest number of restaurants with 5 star ratings</a:t>
            </a:r>
            <a:endParaRPr sz="2300"/>
          </a:p>
        </p:txBody>
      </p:sp>
      <p:pic>
        <p:nvPicPr>
          <p:cNvPr id="650" name="Google Shape;650;g7a91c90466_3_46"/>
          <p:cNvPicPr preferRelativeResize="0"/>
          <p:nvPr/>
        </p:nvPicPr>
        <p:blipFill>
          <a:blip r:embed="rId3">
            <a:alphaModFix/>
          </a:blip>
          <a:stretch>
            <a:fillRect/>
          </a:stretch>
        </p:blipFill>
        <p:spPr>
          <a:xfrm>
            <a:off x="557150" y="1947626"/>
            <a:ext cx="5218200" cy="3617597"/>
          </a:xfrm>
          <a:prstGeom prst="rect">
            <a:avLst/>
          </a:prstGeom>
          <a:noFill/>
          <a:ln>
            <a:noFill/>
          </a:ln>
        </p:spPr>
      </p:pic>
      <p:cxnSp>
        <p:nvCxnSpPr>
          <p:cNvPr id="651" name="Google Shape;651;g7a91c90466_3_46"/>
          <p:cNvCxnSpPr>
            <a:stCxn id="652" idx="0"/>
          </p:cNvCxnSpPr>
          <p:nvPr/>
        </p:nvCxnSpPr>
        <p:spPr>
          <a:xfrm rot="10800000" flipH="1">
            <a:off x="1940925" y="2506175"/>
            <a:ext cx="3600" cy="2500500"/>
          </a:xfrm>
          <a:prstGeom prst="straightConnector1">
            <a:avLst/>
          </a:prstGeom>
          <a:noFill/>
          <a:ln w="28575" cap="flat" cmpd="sng">
            <a:solidFill>
              <a:srgbClr val="FF0000"/>
            </a:solidFill>
            <a:prstDash val="solid"/>
            <a:round/>
            <a:headEnd type="none" w="med" len="med"/>
            <a:tailEnd type="none" w="med" len="med"/>
          </a:ln>
        </p:spPr>
      </p:cxnSp>
      <p:sp>
        <p:nvSpPr>
          <p:cNvPr id="652" name="Google Shape;652;g7a91c90466_3_46"/>
          <p:cNvSpPr/>
          <p:nvPr/>
        </p:nvSpPr>
        <p:spPr>
          <a:xfrm>
            <a:off x="1817325" y="5006675"/>
            <a:ext cx="247200" cy="310500"/>
          </a:xfrm>
          <a:prstGeom prst="ellipse">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g7a91c90466_3_46"/>
          <p:cNvSpPr txBox="1"/>
          <p:nvPr/>
        </p:nvSpPr>
        <p:spPr>
          <a:xfrm>
            <a:off x="236600" y="1149100"/>
            <a:ext cx="5859300" cy="1180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3000" b="1">
                <a:solidFill>
                  <a:srgbClr val="990000"/>
                </a:solidFill>
                <a:latin typeface="Oswald"/>
                <a:ea typeface="Oswald"/>
                <a:cs typeface="Oswald"/>
                <a:sym typeface="Oswald"/>
              </a:rPr>
              <a:t>STAR RATINGS DISTRIBUTION </a:t>
            </a:r>
            <a:endParaRPr sz="3000" b="1">
              <a:solidFill>
                <a:srgbClr val="990000"/>
              </a:solidFill>
              <a:latin typeface="Oswald"/>
              <a:ea typeface="Oswald"/>
              <a:cs typeface="Oswald"/>
              <a:sym typeface="Oswald"/>
            </a:endParaRPr>
          </a:p>
          <a:p>
            <a:pPr marL="0" lvl="0" indent="0" algn="ctr" rtl="0">
              <a:spcBef>
                <a:spcPts val="0"/>
              </a:spcBef>
              <a:spcAft>
                <a:spcPts val="0"/>
              </a:spcAft>
              <a:buNone/>
            </a:pPr>
            <a:r>
              <a:rPr lang="en-US" sz="3000" b="1">
                <a:solidFill>
                  <a:srgbClr val="990000"/>
                </a:solidFill>
                <a:latin typeface="Oswald"/>
                <a:ea typeface="Oswald"/>
                <a:cs typeface="Oswald"/>
                <a:sym typeface="Oswald"/>
              </a:rPr>
              <a:t>BY STATE</a:t>
            </a:r>
            <a:endParaRPr sz="3000" b="1">
              <a:solidFill>
                <a:srgbClr val="990000"/>
              </a:solidFill>
              <a:latin typeface="Oswald"/>
              <a:ea typeface="Oswald"/>
              <a:cs typeface="Oswald"/>
              <a:sym typeface="Oswald"/>
            </a:endParaRPr>
          </a:p>
        </p:txBody>
      </p:sp>
      <p:sp>
        <p:nvSpPr>
          <p:cNvPr id="654" name="Google Shape;654;g7a91c90466_3_46"/>
          <p:cNvSpPr txBox="1">
            <a:spLocks noGrp="1"/>
          </p:cNvSpPr>
          <p:nvPr>
            <p:ph type="title"/>
          </p:nvPr>
        </p:nvSpPr>
        <p:spPr>
          <a:xfrm>
            <a:off x="0" y="609600"/>
            <a:ext cx="10247700" cy="5766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US" sz="4000" b="1">
                <a:solidFill>
                  <a:srgbClr val="000000"/>
                </a:solidFill>
              </a:rPr>
              <a:t>APPENDIX 3: RATING DISTRIBUTION</a:t>
            </a:r>
            <a:endParaRPr sz="4000" b="1">
              <a:solidFill>
                <a:srgbClr val="000000"/>
              </a:solidFill>
            </a:endParaRPr>
          </a:p>
          <a:p>
            <a:pPr marL="0" lvl="0" indent="0" algn="l" rtl="0">
              <a:lnSpc>
                <a:spcPct val="90000"/>
              </a:lnSpc>
              <a:spcBef>
                <a:spcPts val="0"/>
              </a:spcBef>
              <a:spcAft>
                <a:spcPts val="0"/>
              </a:spcAft>
              <a:buClr>
                <a:schemeClr val="dk1"/>
              </a:buClr>
              <a:buSzPts val="4400"/>
              <a:buFont typeface="Calibri"/>
              <a:buNone/>
            </a:pP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659"/>
        <p:cNvGrpSpPr/>
        <p:nvPr/>
      </p:nvGrpSpPr>
      <p:grpSpPr>
        <a:xfrm>
          <a:off x="0" y="0"/>
          <a:ext cx="0" cy="0"/>
          <a:chOff x="0" y="0"/>
          <a:chExt cx="0" cy="0"/>
        </a:xfrm>
      </p:grpSpPr>
      <p:sp>
        <p:nvSpPr>
          <p:cNvPr id="660" name="Google Shape;660;g7a91c90466_3_80"/>
          <p:cNvSpPr txBox="1">
            <a:spLocks noGrp="1"/>
          </p:cNvSpPr>
          <p:nvPr>
            <p:ph type="subTitle" idx="1"/>
          </p:nvPr>
        </p:nvSpPr>
        <p:spPr>
          <a:xfrm>
            <a:off x="496200" y="1745789"/>
            <a:ext cx="5393700" cy="1794000"/>
          </a:xfrm>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None/>
            </a:pPr>
            <a:r>
              <a:rPr lang="en-US" sz="3200" b="1">
                <a:latin typeface="Lato"/>
                <a:ea typeface="Lato"/>
                <a:cs typeface="Lato"/>
                <a:sym typeface="Lato"/>
              </a:rPr>
              <a:t>Ontario </a:t>
            </a:r>
            <a:r>
              <a:rPr lang="en-US" sz="2300" b="1">
                <a:latin typeface="Lato"/>
                <a:ea typeface="Lato"/>
                <a:cs typeface="Lato"/>
                <a:sym typeface="Lato"/>
              </a:rPr>
              <a:t>has the most number of restaurants </a:t>
            </a:r>
            <a:endParaRPr sz="2300" b="1">
              <a:latin typeface="Lato"/>
              <a:ea typeface="Lato"/>
              <a:cs typeface="Lato"/>
              <a:sym typeface="Lato"/>
            </a:endParaRPr>
          </a:p>
        </p:txBody>
      </p:sp>
      <p:pic>
        <p:nvPicPr>
          <p:cNvPr id="661" name="Google Shape;661;g7a91c90466_3_80"/>
          <p:cNvPicPr preferRelativeResize="0"/>
          <p:nvPr/>
        </p:nvPicPr>
        <p:blipFill>
          <a:blip r:embed="rId3">
            <a:alphaModFix/>
          </a:blip>
          <a:stretch>
            <a:fillRect/>
          </a:stretch>
        </p:blipFill>
        <p:spPr>
          <a:xfrm>
            <a:off x="7584562" y="1313550"/>
            <a:ext cx="3118775" cy="2038975"/>
          </a:xfrm>
          <a:prstGeom prst="rect">
            <a:avLst/>
          </a:prstGeom>
          <a:noFill/>
          <a:ln>
            <a:noFill/>
          </a:ln>
        </p:spPr>
      </p:pic>
      <p:sp>
        <p:nvSpPr>
          <p:cNvPr id="662" name="Google Shape;662;g7a91c90466_3_80"/>
          <p:cNvSpPr txBox="1"/>
          <p:nvPr/>
        </p:nvSpPr>
        <p:spPr>
          <a:xfrm>
            <a:off x="6150400" y="314450"/>
            <a:ext cx="5987100" cy="700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3000" b="1">
                <a:solidFill>
                  <a:srgbClr val="990000"/>
                </a:solidFill>
                <a:latin typeface="Oswald"/>
                <a:ea typeface="Oswald"/>
                <a:cs typeface="Oswald"/>
                <a:sym typeface="Oswald"/>
              </a:rPr>
              <a:t>TOP 10 STATES </a:t>
            </a:r>
            <a:endParaRPr sz="3000" b="1">
              <a:solidFill>
                <a:srgbClr val="990000"/>
              </a:solidFill>
              <a:latin typeface="Oswald"/>
              <a:ea typeface="Oswald"/>
              <a:cs typeface="Oswald"/>
              <a:sym typeface="Oswald"/>
            </a:endParaRPr>
          </a:p>
          <a:p>
            <a:pPr marL="0" lvl="0" indent="0" algn="ctr" rtl="0">
              <a:spcBef>
                <a:spcPts val="0"/>
              </a:spcBef>
              <a:spcAft>
                <a:spcPts val="0"/>
              </a:spcAft>
              <a:buNone/>
            </a:pPr>
            <a:r>
              <a:rPr lang="en-US" sz="3000" b="1">
                <a:solidFill>
                  <a:srgbClr val="990000"/>
                </a:solidFill>
                <a:latin typeface="Oswald"/>
                <a:ea typeface="Oswald"/>
                <a:cs typeface="Oswald"/>
                <a:sym typeface="Oswald"/>
              </a:rPr>
              <a:t>WITH MOST RESTAURANTS</a:t>
            </a:r>
            <a:endParaRPr sz="3000" b="1">
              <a:solidFill>
                <a:srgbClr val="990000"/>
              </a:solidFill>
              <a:latin typeface="Oswald"/>
              <a:ea typeface="Oswald"/>
              <a:cs typeface="Oswald"/>
              <a:sym typeface="Oswald"/>
            </a:endParaRPr>
          </a:p>
        </p:txBody>
      </p:sp>
      <p:sp>
        <p:nvSpPr>
          <p:cNvPr id="663" name="Google Shape;663;g7a91c90466_3_80"/>
          <p:cNvSpPr txBox="1"/>
          <p:nvPr/>
        </p:nvSpPr>
        <p:spPr>
          <a:xfrm>
            <a:off x="6342288" y="3352513"/>
            <a:ext cx="5987100" cy="700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3000" b="1">
                <a:solidFill>
                  <a:srgbClr val="990000"/>
                </a:solidFill>
                <a:latin typeface="Oswald"/>
                <a:ea typeface="Oswald"/>
                <a:cs typeface="Oswald"/>
                <a:sym typeface="Oswald"/>
              </a:rPr>
              <a:t>TOP 10 CITIES</a:t>
            </a:r>
            <a:endParaRPr sz="3000" b="1">
              <a:solidFill>
                <a:srgbClr val="990000"/>
              </a:solidFill>
              <a:latin typeface="Oswald"/>
              <a:ea typeface="Oswald"/>
              <a:cs typeface="Oswald"/>
              <a:sym typeface="Oswald"/>
            </a:endParaRPr>
          </a:p>
          <a:p>
            <a:pPr marL="0" lvl="0" indent="0" algn="ctr" rtl="0">
              <a:spcBef>
                <a:spcPts val="0"/>
              </a:spcBef>
              <a:spcAft>
                <a:spcPts val="0"/>
              </a:spcAft>
              <a:buNone/>
            </a:pPr>
            <a:r>
              <a:rPr lang="en-US" sz="3000" b="1">
                <a:solidFill>
                  <a:srgbClr val="990000"/>
                </a:solidFill>
                <a:latin typeface="Oswald"/>
                <a:ea typeface="Oswald"/>
                <a:cs typeface="Oswald"/>
                <a:sym typeface="Oswald"/>
              </a:rPr>
              <a:t>WITH MOST RESTAURANTS</a:t>
            </a:r>
            <a:endParaRPr sz="3000" b="1">
              <a:solidFill>
                <a:srgbClr val="990000"/>
              </a:solidFill>
              <a:latin typeface="Oswald"/>
              <a:ea typeface="Oswald"/>
              <a:cs typeface="Oswald"/>
              <a:sym typeface="Oswald"/>
            </a:endParaRPr>
          </a:p>
        </p:txBody>
      </p:sp>
      <p:pic>
        <p:nvPicPr>
          <p:cNvPr id="664" name="Google Shape;664;g7a91c90466_3_80"/>
          <p:cNvPicPr preferRelativeResize="0"/>
          <p:nvPr/>
        </p:nvPicPr>
        <p:blipFill>
          <a:blip r:embed="rId4">
            <a:alphaModFix/>
          </a:blip>
          <a:stretch>
            <a:fillRect/>
          </a:stretch>
        </p:blipFill>
        <p:spPr>
          <a:xfrm>
            <a:off x="7679524" y="4372700"/>
            <a:ext cx="3312650" cy="2406275"/>
          </a:xfrm>
          <a:prstGeom prst="rect">
            <a:avLst/>
          </a:prstGeom>
          <a:noFill/>
          <a:ln>
            <a:noFill/>
          </a:ln>
        </p:spPr>
      </p:pic>
      <p:sp>
        <p:nvSpPr>
          <p:cNvPr id="665" name="Google Shape;665;g7a91c90466_3_80"/>
          <p:cNvSpPr txBox="1"/>
          <p:nvPr/>
        </p:nvSpPr>
        <p:spPr>
          <a:xfrm>
            <a:off x="145050" y="4184750"/>
            <a:ext cx="6096000" cy="700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3200" b="1">
                <a:solidFill>
                  <a:srgbClr val="FFFFFF"/>
                </a:solidFill>
                <a:latin typeface="Lato"/>
                <a:ea typeface="Lato"/>
                <a:cs typeface="Lato"/>
                <a:sym typeface="Lato"/>
              </a:rPr>
              <a:t>Toronto </a:t>
            </a:r>
            <a:r>
              <a:rPr lang="en-US" sz="2300" b="1">
                <a:solidFill>
                  <a:srgbClr val="FFFFFF"/>
                </a:solidFill>
                <a:latin typeface="Lato"/>
                <a:ea typeface="Lato"/>
                <a:cs typeface="Lato"/>
                <a:sym typeface="Lato"/>
              </a:rPr>
              <a:t> has the most number of restaurants</a:t>
            </a:r>
            <a:endParaRPr sz="2300" b="1">
              <a:solidFill>
                <a:srgbClr val="FFFFFF"/>
              </a:solidFill>
              <a:latin typeface="Lato"/>
              <a:ea typeface="Lato"/>
              <a:cs typeface="Lato"/>
              <a:sym typeface="Lato"/>
            </a:endParaRPr>
          </a:p>
        </p:txBody>
      </p:sp>
      <p:sp>
        <p:nvSpPr>
          <p:cNvPr id="666" name="Google Shape;666;g7a91c90466_3_80"/>
          <p:cNvSpPr txBox="1"/>
          <p:nvPr/>
        </p:nvSpPr>
        <p:spPr>
          <a:xfrm>
            <a:off x="0" y="152400"/>
            <a:ext cx="7584600" cy="6276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None/>
            </a:pPr>
            <a:r>
              <a:rPr lang="en-US" sz="3600" b="1">
                <a:latin typeface="Oswald"/>
                <a:ea typeface="Oswald"/>
                <a:cs typeface="Oswald"/>
                <a:sym typeface="Oswald"/>
              </a:rPr>
              <a:t>APPENDIX 4: RESTAURANT BREAKDOWN</a:t>
            </a:r>
            <a:endParaRPr sz="100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671"/>
        <p:cNvGrpSpPr/>
        <p:nvPr/>
      </p:nvGrpSpPr>
      <p:grpSpPr>
        <a:xfrm>
          <a:off x="0" y="0"/>
          <a:ext cx="0" cy="0"/>
          <a:chOff x="0" y="0"/>
          <a:chExt cx="0" cy="0"/>
        </a:xfrm>
      </p:grpSpPr>
      <p:sp>
        <p:nvSpPr>
          <p:cNvPr id="672" name="Google Shape;672;g7a9b64166d_11_7"/>
          <p:cNvSpPr txBox="1">
            <a:spLocks noGrp="1"/>
          </p:cNvSpPr>
          <p:nvPr>
            <p:ph type="title"/>
          </p:nvPr>
        </p:nvSpPr>
        <p:spPr>
          <a:xfrm>
            <a:off x="0" y="0"/>
            <a:ext cx="10632600" cy="9225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APPENDIX 5: Top Restaurant Categories</a:t>
            </a:r>
            <a:endParaRPr/>
          </a:p>
        </p:txBody>
      </p:sp>
      <p:pic>
        <p:nvPicPr>
          <p:cNvPr id="673" name="Google Shape;673;g7a9b64166d_11_7"/>
          <p:cNvPicPr preferRelativeResize="0"/>
          <p:nvPr/>
        </p:nvPicPr>
        <p:blipFill>
          <a:blip r:embed="rId3">
            <a:alphaModFix/>
          </a:blip>
          <a:stretch>
            <a:fillRect/>
          </a:stretch>
        </p:blipFill>
        <p:spPr>
          <a:xfrm>
            <a:off x="3631650" y="1567787"/>
            <a:ext cx="4928700" cy="372241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Google Shape;297;p4"/>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b="1"/>
              <a:t>ABOUT THE DATA</a:t>
            </a:r>
            <a:endParaRPr/>
          </a:p>
        </p:txBody>
      </p:sp>
      <p:sp>
        <p:nvSpPr>
          <p:cNvPr id="298" name="Google Shape;298;p4"/>
          <p:cNvSpPr txBox="1"/>
          <p:nvPr/>
        </p:nvSpPr>
        <p:spPr>
          <a:xfrm>
            <a:off x="11042882" y="5976001"/>
            <a:ext cx="3669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sz="1000">
                <a:solidFill>
                  <a:srgbClr val="9D0000"/>
                </a:solidFill>
                <a:latin typeface="Quattrocento Sans"/>
                <a:ea typeface="Quattrocento Sans"/>
                <a:cs typeface="Quattrocento Sans"/>
                <a:sym typeface="Quattrocento Sans"/>
              </a:rPr>
              <a:t>4</a:t>
            </a:fld>
            <a:endParaRPr sz="1000">
              <a:solidFill>
                <a:srgbClr val="9D0000"/>
              </a:solidFill>
              <a:latin typeface="Quattrocento Sans"/>
              <a:ea typeface="Quattrocento Sans"/>
              <a:cs typeface="Quattrocento Sans"/>
              <a:sym typeface="Quattrocento Sans"/>
            </a:endParaRPr>
          </a:p>
        </p:txBody>
      </p:sp>
      <p:pic>
        <p:nvPicPr>
          <p:cNvPr id="299" name="Google Shape;299;p4"/>
          <p:cNvPicPr preferRelativeResize="0"/>
          <p:nvPr/>
        </p:nvPicPr>
        <p:blipFill>
          <a:blip r:embed="rId3">
            <a:alphaModFix/>
          </a:blip>
          <a:stretch>
            <a:fillRect/>
          </a:stretch>
        </p:blipFill>
        <p:spPr>
          <a:xfrm>
            <a:off x="515738" y="1922645"/>
            <a:ext cx="2311325" cy="2311325"/>
          </a:xfrm>
          <a:prstGeom prst="rect">
            <a:avLst/>
          </a:prstGeom>
          <a:noFill/>
          <a:ln>
            <a:noFill/>
          </a:ln>
        </p:spPr>
      </p:pic>
      <p:pic>
        <p:nvPicPr>
          <p:cNvPr id="300" name="Google Shape;300;p4"/>
          <p:cNvPicPr preferRelativeResize="0"/>
          <p:nvPr/>
        </p:nvPicPr>
        <p:blipFill>
          <a:blip r:embed="rId4">
            <a:alphaModFix/>
          </a:blip>
          <a:stretch>
            <a:fillRect/>
          </a:stretch>
        </p:blipFill>
        <p:spPr>
          <a:xfrm>
            <a:off x="3408675" y="1922675"/>
            <a:ext cx="2311300" cy="2311325"/>
          </a:xfrm>
          <a:prstGeom prst="rect">
            <a:avLst/>
          </a:prstGeom>
          <a:noFill/>
          <a:ln>
            <a:noFill/>
          </a:ln>
        </p:spPr>
      </p:pic>
      <p:pic>
        <p:nvPicPr>
          <p:cNvPr id="301" name="Google Shape;301;p4"/>
          <p:cNvPicPr preferRelativeResize="0"/>
          <p:nvPr/>
        </p:nvPicPr>
        <p:blipFill>
          <a:blip r:embed="rId5">
            <a:alphaModFix/>
          </a:blip>
          <a:stretch>
            <a:fillRect/>
          </a:stretch>
        </p:blipFill>
        <p:spPr>
          <a:xfrm>
            <a:off x="9361275" y="1922650"/>
            <a:ext cx="2311300" cy="2311300"/>
          </a:xfrm>
          <a:prstGeom prst="rect">
            <a:avLst/>
          </a:prstGeom>
          <a:noFill/>
          <a:ln>
            <a:noFill/>
          </a:ln>
        </p:spPr>
      </p:pic>
      <p:sp>
        <p:nvSpPr>
          <p:cNvPr id="302" name="Google Shape;302;p4"/>
          <p:cNvSpPr txBox="1"/>
          <p:nvPr/>
        </p:nvSpPr>
        <p:spPr>
          <a:xfrm>
            <a:off x="242500" y="4233975"/>
            <a:ext cx="2857800" cy="47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100">
                <a:latin typeface="Quattrocento Sans"/>
                <a:ea typeface="Quattrocento Sans"/>
                <a:cs typeface="Quattrocento Sans"/>
                <a:sym typeface="Quattrocento Sans"/>
              </a:rPr>
              <a:t>6,685,900 Reviews</a:t>
            </a:r>
            <a:endParaRPr sz="2100">
              <a:latin typeface="Quattrocento Sans"/>
              <a:ea typeface="Quattrocento Sans"/>
              <a:cs typeface="Quattrocento Sans"/>
              <a:sym typeface="Quattrocento Sans"/>
            </a:endParaRPr>
          </a:p>
          <a:p>
            <a:pPr marL="0" lvl="0" indent="0" algn="l" rtl="0">
              <a:spcBef>
                <a:spcPts val="0"/>
              </a:spcBef>
              <a:spcAft>
                <a:spcPts val="0"/>
              </a:spcAft>
              <a:buNone/>
            </a:pPr>
            <a:endParaRPr>
              <a:latin typeface="Quattrocento Sans"/>
              <a:ea typeface="Quattrocento Sans"/>
              <a:cs typeface="Quattrocento Sans"/>
              <a:sym typeface="Quattrocento Sans"/>
            </a:endParaRPr>
          </a:p>
          <a:p>
            <a:pPr marL="0" lvl="0" indent="0" algn="l" rtl="0">
              <a:spcBef>
                <a:spcPts val="0"/>
              </a:spcBef>
              <a:spcAft>
                <a:spcPts val="0"/>
              </a:spcAft>
              <a:buNone/>
            </a:pPr>
            <a:endParaRPr>
              <a:latin typeface="Quattrocento Sans"/>
              <a:ea typeface="Quattrocento Sans"/>
              <a:cs typeface="Quattrocento Sans"/>
              <a:sym typeface="Quattrocento Sans"/>
            </a:endParaRPr>
          </a:p>
        </p:txBody>
      </p:sp>
      <p:sp>
        <p:nvSpPr>
          <p:cNvPr id="303" name="Google Shape;303;p4"/>
          <p:cNvSpPr txBox="1"/>
          <p:nvPr/>
        </p:nvSpPr>
        <p:spPr>
          <a:xfrm>
            <a:off x="3135413" y="4233975"/>
            <a:ext cx="2857800" cy="47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000">
                <a:latin typeface="Quattrocento Sans"/>
                <a:ea typeface="Quattrocento Sans"/>
                <a:cs typeface="Quattrocento Sans"/>
                <a:sym typeface="Quattrocento Sans"/>
              </a:rPr>
              <a:t>192,609 Businesses</a:t>
            </a:r>
            <a:endParaRPr sz="2000">
              <a:latin typeface="Quattrocento Sans"/>
              <a:ea typeface="Quattrocento Sans"/>
              <a:cs typeface="Quattrocento Sans"/>
              <a:sym typeface="Quattrocento Sans"/>
            </a:endParaRPr>
          </a:p>
          <a:p>
            <a:pPr marL="0" lvl="0" indent="0" algn="ctr" rtl="0">
              <a:spcBef>
                <a:spcPts val="0"/>
              </a:spcBef>
              <a:spcAft>
                <a:spcPts val="0"/>
              </a:spcAft>
              <a:buNone/>
            </a:pPr>
            <a:r>
              <a:rPr lang="en-US" sz="1700">
                <a:latin typeface="Quattrocento Sans"/>
                <a:ea typeface="Quattrocento Sans"/>
                <a:cs typeface="Quattrocento Sans"/>
                <a:sym typeface="Quattrocento Sans"/>
              </a:rPr>
              <a:t>(Restaurants have the highest representation)</a:t>
            </a:r>
            <a:endParaRPr sz="1700">
              <a:latin typeface="Quattrocento Sans"/>
              <a:ea typeface="Quattrocento Sans"/>
              <a:cs typeface="Quattrocento Sans"/>
              <a:sym typeface="Quattrocento Sans"/>
            </a:endParaRPr>
          </a:p>
          <a:p>
            <a:pPr marL="0" lvl="0" indent="0" algn="ctr" rtl="0">
              <a:spcBef>
                <a:spcPts val="0"/>
              </a:spcBef>
              <a:spcAft>
                <a:spcPts val="0"/>
              </a:spcAft>
              <a:buNone/>
            </a:pPr>
            <a:endParaRPr>
              <a:latin typeface="Quattrocento Sans"/>
              <a:ea typeface="Quattrocento Sans"/>
              <a:cs typeface="Quattrocento Sans"/>
              <a:sym typeface="Quattrocento Sans"/>
            </a:endParaRPr>
          </a:p>
          <a:p>
            <a:pPr marL="0" lvl="0" indent="0" algn="ctr" rtl="0">
              <a:spcBef>
                <a:spcPts val="0"/>
              </a:spcBef>
              <a:spcAft>
                <a:spcPts val="0"/>
              </a:spcAft>
              <a:buNone/>
            </a:pPr>
            <a:endParaRPr>
              <a:latin typeface="Quattrocento Sans"/>
              <a:ea typeface="Quattrocento Sans"/>
              <a:cs typeface="Quattrocento Sans"/>
              <a:sym typeface="Quattrocento Sans"/>
            </a:endParaRPr>
          </a:p>
          <a:p>
            <a:pPr marL="0" lvl="0" indent="0" algn="l" rtl="0">
              <a:spcBef>
                <a:spcPts val="0"/>
              </a:spcBef>
              <a:spcAft>
                <a:spcPts val="0"/>
              </a:spcAft>
              <a:buNone/>
            </a:pPr>
            <a:endParaRPr>
              <a:latin typeface="Quattrocento Sans"/>
              <a:ea typeface="Quattrocento Sans"/>
              <a:cs typeface="Quattrocento Sans"/>
              <a:sym typeface="Quattrocento Sans"/>
            </a:endParaRPr>
          </a:p>
          <a:p>
            <a:pPr marL="0" lvl="0" indent="0" algn="l" rtl="0">
              <a:spcBef>
                <a:spcPts val="0"/>
              </a:spcBef>
              <a:spcAft>
                <a:spcPts val="0"/>
              </a:spcAft>
              <a:buNone/>
            </a:pPr>
            <a:endParaRPr>
              <a:latin typeface="Quattrocento Sans"/>
              <a:ea typeface="Quattrocento Sans"/>
              <a:cs typeface="Quattrocento Sans"/>
              <a:sym typeface="Quattrocento Sans"/>
            </a:endParaRPr>
          </a:p>
        </p:txBody>
      </p:sp>
      <p:sp>
        <p:nvSpPr>
          <p:cNvPr id="304" name="Google Shape;304;p4"/>
          <p:cNvSpPr txBox="1"/>
          <p:nvPr/>
        </p:nvSpPr>
        <p:spPr>
          <a:xfrm>
            <a:off x="8884925" y="4234000"/>
            <a:ext cx="3264000" cy="704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000">
                <a:latin typeface="Quattrocento Sans"/>
                <a:ea typeface="Quattrocento Sans"/>
                <a:cs typeface="Quattrocento Sans"/>
                <a:sym typeface="Quattrocento Sans"/>
              </a:rPr>
              <a:t>10 Metropolitan Areas</a:t>
            </a:r>
            <a:endParaRPr sz="2000">
              <a:latin typeface="Quattrocento Sans"/>
              <a:ea typeface="Quattrocento Sans"/>
              <a:cs typeface="Quattrocento Sans"/>
              <a:sym typeface="Quattrocento Sans"/>
            </a:endParaRPr>
          </a:p>
          <a:p>
            <a:pPr marL="0" lvl="0" indent="0" algn="ctr" rtl="0">
              <a:spcBef>
                <a:spcPts val="0"/>
              </a:spcBef>
              <a:spcAft>
                <a:spcPts val="0"/>
              </a:spcAft>
              <a:buNone/>
            </a:pPr>
            <a:endParaRPr>
              <a:latin typeface="Quattrocento Sans"/>
              <a:ea typeface="Quattrocento Sans"/>
              <a:cs typeface="Quattrocento Sans"/>
              <a:sym typeface="Quattrocento Sans"/>
            </a:endParaRPr>
          </a:p>
          <a:p>
            <a:pPr marL="0" lvl="0" indent="0" algn="ctr" rtl="0">
              <a:spcBef>
                <a:spcPts val="0"/>
              </a:spcBef>
              <a:spcAft>
                <a:spcPts val="0"/>
              </a:spcAft>
              <a:buNone/>
            </a:pPr>
            <a:endParaRPr>
              <a:latin typeface="Quattrocento Sans"/>
              <a:ea typeface="Quattrocento Sans"/>
              <a:cs typeface="Quattrocento Sans"/>
              <a:sym typeface="Quattrocento Sans"/>
            </a:endParaRPr>
          </a:p>
          <a:p>
            <a:pPr marL="0" lvl="0" indent="0" algn="ctr" rtl="0">
              <a:spcBef>
                <a:spcPts val="0"/>
              </a:spcBef>
              <a:spcAft>
                <a:spcPts val="0"/>
              </a:spcAft>
              <a:buNone/>
            </a:pPr>
            <a:endParaRPr>
              <a:latin typeface="Quattrocento Sans"/>
              <a:ea typeface="Quattrocento Sans"/>
              <a:cs typeface="Quattrocento Sans"/>
              <a:sym typeface="Quattrocento Sans"/>
            </a:endParaRPr>
          </a:p>
          <a:p>
            <a:pPr marL="0" lvl="0" indent="0" algn="ctr" rtl="0">
              <a:spcBef>
                <a:spcPts val="0"/>
              </a:spcBef>
              <a:spcAft>
                <a:spcPts val="0"/>
              </a:spcAft>
              <a:buNone/>
            </a:pPr>
            <a:endParaRPr>
              <a:latin typeface="Quattrocento Sans"/>
              <a:ea typeface="Quattrocento Sans"/>
              <a:cs typeface="Quattrocento Sans"/>
              <a:sym typeface="Quattrocento Sans"/>
            </a:endParaRPr>
          </a:p>
          <a:p>
            <a:pPr marL="0" lvl="0" indent="0" algn="l" rtl="0">
              <a:spcBef>
                <a:spcPts val="0"/>
              </a:spcBef>
              <a:spcAft>
                <a:spcPts val="0"/>
              </a:spcAft>
              <a:buNone/>
            </a:pPr>
            <a:endParaRPr>
              <a:latin typeface="Quattrocento Sans"/>
              <a:ea typeface="Quattrocento Sans"/>
              <a:cs typeface="Quattrocento Sans"/>
              <a:sym typeface="Quattrocento Sans"/>
            </a:endParaRPr>
          </a:p>
          <a:p>
            <a:pPr marL="0" lvl="0" indent="0" algn="l" rtl="0">
              <a:spcBef>
                <a:spcPts val="0"/>
              </a:spcBef>
              <a:spcAft>
                <a:spcPts val="0"/>
              </a:spcAft>
              <a:buNone/>
            </a:pPr>
            <a:endParaRPr>
              <a:latin typeface="Quattrocento Sans"/>
              <a:ea typeface="Quattrocento Sans"/>
              <a:cs typeface="Quattrocento Sans"/>
              <a:sym typeface="Quattrocento Sans"/>
            </a:endParaRPr>
          </a:p>
        </p:txBody>
      </p:sp>
      <p:pic>
        <p:nvPicPr>
          <p:cNvPr id="305" name="Google Shape;305;p4"/>
          <p:cNvPicPr preferRelativeResize="0"/>
          <p:nvPr/>
        </p:nvPicPr>
        <p:blipFill>
          <a:blip r:embed="rId6">
            <a:alphaModFix amt="46000"/>
          </a:blip>
          <a:stretch>
            <a:fillRect/>
          </a:stretch>
        </p:blipFill>
        <p:spPr>
          <a:xfrm>
            <a:off x="6658800" y="2196524"/>
            <a:ext cx="1763651" cy="1763651"/>
          </a:xfrm>
          <a:prstGeom prst="rect">
            <a:avLst/>
          </a:prstGeom>
          <a:noFill/>
          <a:ln>
            <a:noFill/>
          </a:ln>
        </p:spPr>
      </p:pic>
      <p:sp>
        <p:nvSpPr>
          <p:cNvPr id="306" name="Google Shape;306;p4"/>
          <p:cNvSpPr txBox="1"/>
          <p:nvPr/>
        </p:nvSpPr>
        <p:spPr>
          <a:xfrm>
            <a:off x="6111713" y="4233975"/>
            <a:ext cx="2857800" cy="47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000">
                <a:latin typeface="Quattrocento Sans"/>
                <a:ea typeface="Quattrocento Sans"/>
                <a:cs typeface="Quattrocento Sans"/>
                <a:sym typeface="Quattrocento Sans"/>
              </a:rPr>
              <a:t>20 + Business Attributes</a:t>
            </a:r>
            <a:endParaRPr sz="2000">
              <a:latin typeface="Quattrocento Sans"/>
              <a:ea typeface="Quattrocento Sans"/>
              <a:cs typeface="Quattrocento Sans"/>
              <a:sym typeface="Quattrocento Sans"/>
            </a:endParaRPr>
          </a:p>
          <a:p>
            <a:pPr marL="0" lvl="0" indent="0" algn="ctr" rtl="0">
              <a:spcBef>
                <a:spcPts val="0"/>
              </a:spcBef>
              <a:spcAft>
                <a:spcPts val="0"/>
              </a:spcAft>
              <a:buNone/>
            </a:pPr>
            <a:endParaRPr>
              <a:latin typeface="Quattrocento Sans"/>
              <a:ea typeface="Quattrocento Sans"/>
              <a:cs typeface="Quattrocento Sans"/>
              <a:sym typeface="Quattrocento Sans"/>
            </a:endParaRPr>
          </a:p>
          <a:p>
            <a:pPr marL="0" lvl="0" indent="0" algn="ctr" rtl="0">
              <a:spcBef>
                <a:spcPts val="0"/>
              </a:spcBef>
              <a:spcAft>
                <a:spcPts val="0"/>
              </a:spcAft>
              <a:buNone/>
            </a:pPr>
            <a:endParaRPr>
              <a:latin typeface="Quattrocento Sans"/>
              <a:ea typeface="Quattrocento Sans"/>
              <a:cs typeface="Quattrocento Sans"/>
              <a:sym typeface="Quattrocento Sans"/>
            </a:endParaRPr>
          </a:p>
          <a:p>
            <a:pPr marL="0" lvl="0" indent="0" algn="l" rtl="0">
              <a:spcBef>
                <a:spcPts val="0"/>
              </a:spcBef>
              <a:spcAft>
                <a:spcPts val="0"/>
              </a:spcAft>
              <a:buNone/>
            </a:pPr>
            <a:endParaRPr>
              <a:latin typeface="Quattrocento Sans"/>
              <a:ea typeface="Quattrocento Sans"/>
              <a:cs typeface="Quattrocento Sans"/>
              <a:sym typeface="Quattrocento Sans"/>
            </a:endParaRPr>
          </a:p>
          <a:p>
            <a:pPr marL="0" lvl="0" indent="0" algn="l" rtl="0">
              <a:spcBef>
                <a:spcPts val="0"/>
              </a:spcBef>
              <a:spcAft>
                <a:spcPts val="0"/>
              </a:spcAft>
              <a:buNone/>
            </a:pPr>
            <a:endParaRPr>
              <a:latin typeface="Quattrocento Sans"/>
              <a:ea typeface="Quattrocento Sans"/>
              <a:cs typeface="Quattrocento Sans"/>
              <a:sym typeface="Quattrocento Sans"/>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678"/>
        <p:cNvGrpSpPr/>
        <p:nvPr/>
      </p:nvGrpSpPr>
      <p:grpSpPr>
        <a:xfrm>
          <a:off x="0" y="0"/>
          <a:ext cx="0" cy="0"/>
          <a:chOff x="0" y="0"/>
          <a:chExt cx="0" cy="0"/>
        </a:xfrm>
      </p:grpSpPr>
      <p:sp>
        <p:nvSpPr>
          <p:cNvPr id="679" name="Google Shape;679;p13"/>
          <p:cNvSpPr txBox="1">
            <a:spLocks noGrp="1"/>
          </p:cNvSpPr>
          <p:nvPr>
            <p:ph type="title"/>
          </p:nvPr>
        </p:nvSpPr>
        <p:spPr>
          <a:xfrm>
            <a:off x="0" y="18250"/>
            <a:ext cx="12192000" cy="8901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APPENDIX 6: </a:t>
            </a:r>
            <a:r>
              <a:rPr lang="en-US" b="1"/>
              <a:t>PREDICTING THE RATING FROM A REVIEW</a:t>
            </a:r>
            <a:endParaRPr b="1"/>
          </a:p>
        </p:txBody>
      </p:sp>
      <p:grpSp>
        <p:nvGrpSpPr>
          <p:cNvPr id="680" name="Google Shape;680;p13"/>
          <p:cNvGrpSpPr/>
          <p:nvPr/>
        </p:nvGrpSpPr>
        <p:grpSpPr>
          <a:xfrm>
            <a:off x="367862" y="1522341"/>
            <a:ext cx="2511919" cy="4563977"/>
            <a:chOff x="367862" y="1522341"/>
            <a:chExt cx="2511919" cy="4563977"/>
          </a:xfrm>
        </p:grpSpPr>
        <p:sp>
          <p:nvSpPr>
            <p:cNvPr id="681" name="Google Shape;681;p13" descr="Gears"/>
            <p:cNvSpPr/>
            <p:nvPr/>
          </p:nvSpPr>
          <p:spPr>
            <a:xfrm>
              <a:off x="375996" y="1522341"/>
              <a:ext cx="879300" cy="879300"/>
            </a:xfrm>
            <a:prstGeom prst="rect">
              <a:avLst/>
            </a:prstGeom>
            <a:blipFill rotWithShape="1">
              <a:blip r:embed="rId3">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13"/>
            <p:cNvSpPr/>
            <p:nvPr/>
          </p:nvSpPr>
          <p:spPr>
            <a:xfrm>
              <a:off x="367862" y="2706663"/>
              <a:ext cx="2511919" cy="376787"/>
            </a:xfrm>
            <a:custGeom>
              <a:avLst/>
              <a:gdLst/>
              <a:ahLst/>
              <a:cxnLst/>
              <a:rect l="l" t="t" r="r" b="b"/>
              <a:pathLst>
                <a:path w="2511919" h="376787" extrusionOk="0">
                  <a:moveTo>
                    <a:pt x="0" y="0"/>
                  </a:moveTo>
                  <a:lnTo>
                    <a:pt x="2511919" y="0"/>
                  </a:lnTo>
                  <a:lnTo>
                    <a:pt x="2511919" y="376787"/>
                  </a:lnTo>
                  <a:lnTo>
                    <a:pt x="0" y="376787"/>
                  </a:lnTo>
                  <a:lnTo>
                    <a:pt x="0" y="0"/>
                  </a:lnTo>
                  <a:close/>
                </a:path>
              </a:pathLst>
            </a:cu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030A0"/>
                </a:buClr>
                <a:buSzPts val="1700"/>
                <a:buFont typeface="Arial"/>
                <a:buNone/>
              </a:pPr>
              <a:r>
                <a:rPr lang="en-US" sz="1700" b="1">
                  <a:solidFill>
                    <a:srgbClr val="7030A0"/>
                  </a:solidFill>
                  <a:latin typeface="Arial"/>
                  <a:ea typeface="Arial"/>
                  <a:cs typeface="Arial"/>
                  <a:sym typeface="Arial"/>
                </a:rPr>
                <a:t>Feature Representation</a:t>
              </a:r>
              <a:endParaRPr/>
            </a:p>
          </p:txBody>
        </p:sp>
        <p:sp>
          <p:nvSpPr>
            <p:cNvPr id="683" name="Google Shape;683;p13"/>
            <p:cNvSpPr/>
            <p:nvPr/>
          </p:nvSpPr>
          <p:spPr>
            <a:xfrm>
              <a:off x="367862" y="3148174"/>
              <a:ext cx="2511919" cy="2938144"/>
            </a:xfrm>
            <a:custGeom>
              <a:avLst/>
              <a:gdLst/>
              <a:ahLst/>
              <a:cxnLst/>
              <a:rect l="l" t="t" r="r" b="b"/>
              <a:pathLst>
                <a:path w="2511919" h="2938144" extrusionOk="0">
                  <a:moveTo>
                    <a:pt x="0" y="0"/>
                  </a:moveTo>
                  <a:lnTo>
                    <a:pt x="2511919" y="0"/>
                  </a:lnTo>
                  <a:lnTo>
                    <a:pt x="2511919" y="2938144"/>
                  </a:lnTo>
                  <a:lnTo>
                    <a:pt x="0" y="2938144"/>
                  </a:lnTo>
                  <a:lnTo>
                    <a:pt x="0" y="0"/>
                  </a:lnTo>
                  <a:close/>
                </a:path>
              </a:pathLst>
            </a:cu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dk1"/>
                </a:buClr>
                <a:buSzPts val="1300"/>
                <a:buFont typeface="Arial"/>
                <a:buNone/>
              </a:pPr>
              <a:r>
                <a:rPr lang="en-US" sz="1300">
                  <a:latin typeface="Arial"/>
                  <a:ea typeface="Arial"/>
                  <a:cs typeface="Arial"/>
                  <a:sym typeface="Arial"/>
                </a:rPr>
                <a:t>Used </a:t>
              </a:r>
              <a:r>
                <a:rPr lang="en-US" sz="1300" b="1">
                  <a:solidFill>
                    <a:srgbClr val="7030A0"/>
                  </a:solidFill>
                  <a:latin typeface="Arial"/>
                  <a:ea typeface="Arial"/>
                  <a:cs typeface="Arial"/>
                  <a:sym typeface="Arial"/>
                </a:rPr>
                <a:t>reviews</a:t>
              </a:r>
              <a:r>
                <a:rPr lang="en-US" sz="1300">
                  <a:solidFill>
                    <a:schemeClr val="dk1"/>
                  </a:solidFill>
                  <a:latin typeface="Arial"/>
                  <a:ea typeface="Arial"/>
                  <a:cs typeface="Arial"/>
                  <a:sym typeface="Arial"/>
                </a:rPr>
                <a:t> </a:t>
              </a:r>
              <a:r>
                <a:rPr lang="en-US" sz="1300"/>
                <a:t>as source of features </a:t>
              </a:r>
              <a:endParaRPr/>
            </a:p>
            <a:p>
              <a:pPr marL="0" marR="0" lvl="0" indent="0" algn="l" rtl="0">
                <a:lnSpc>
                  <a:spcPct val="100000"/>
                </a:lnSpc>
                <a:spcBef>
                  <a:spcPts val="455"/>
                </a:spcBef>
                <a:spcAft>
                  <a:spcPts val="0"/>
                </a:spcAft>
                <a:buClr>
                  <a:schemeClr val="dk1"/>
                </a:buClr>
                <a:buSzPts val="1300"/>
                <a:buFont typeface="Calibri"/>
                <a:buNone/>
              </a:pPr>
              <a:endParaRPr sz="1300">
                <a:solidFill>
                  <a:schemeClr val="dk1"/>
                </a:solidFill>
                <a:latin typeface="Arial"/>
                <a:ea typeface="Arial"/>
                <a:cs typeface="Arial"/>
                <a:sym typeface="Arial"/>
              </a:endParaRPr>
            </a:p>
            <a:p>
              <a:pPr marL="0" marR="0" lvl="0" indent="0" algn="l" rtl="0">
                <a:lnSpc>
                  <a:spcPct val="100000"/>
                </a:lnSpc>
                <a:spcBef>
                  <a:spcPts val="455"/>
                </a:spcBef>
                <a:spcAft>
                  <a:spcPts val="0"/>
                </a:spcAft>
                <a:buClr>
                  <a:schemeClr val="dk1"/>
                </a:buClr>
                <a:buSzPts val="1300"/>
                <a:buFont typeface="Arial"/>
                <a:buNone/>
              </a:pPr>
              <a:r>
                <a:rPr lang="en-US" sz="1300">
                  <a:latin typeface="Arial"/>
                  <a:ea typeface="Arial"/>
                  <a:cs typeface="Arial"/>
                  <a:sym typeface="Arial"/>
                </a:rPr>
                <a:t>Ran separate iterations after removing</a:t>
              </a:r>
              <a:r>
                <a:rPr lang="en-US" sz="1300">
                  <a:solidFill>
                    <a:schemeClr val="dk1"/>
                  </a:solidFill>
                  <a:latin typeface="Arial"/>
                  <a:ea typeface="Arial"/>
                  <a:cs typeface="Arial"/>
                  <a:sym typeface="Arial"/>
                </a:rPr>
                <a:t> </a:t>
              </a:r>
              <a:r>
                <a:rPr lang="en-US" sz="1300" b="1">
                  <a:solidFill>
                    <a:srgbClr val="7030A0"/>
                  </a:solidFill>
                  <a:latin typeface="Arial"/>
                  <a:ea typeface="Arial"/>
                  <a:cs typeface="Arial"/>
                  <a:sym typeface="Arial"/>
                </a:rPr>
                <a:t>stop words</a:t>
              </a:r>
              <a:r>
                <a:rPr lang="en-US" sz="1300">
                  <a:solidFill>
                    <a:schemeClr val="dk1"/>
                  </a:solidFill>
                  <a:latin typeface="Arial"/>
                  <a:ea typeface="Arial"/>
                  <a:cs typeface="Arial"/>
                  <a:sym typeface="Arial"/>
                </a:rPr>
                <a:t> </a:t>
              </a:r>
              <a:r>
                <a:rPr lang="en-US" sz="1300">
                  <a:latin typeface="Arial"/>
                  <a:ea typeface="Arial"/>
                  <a:cs typeface="Arial"/>
                  <a:sym typeface="Arial"/>
                </a:rPr>
                <a:t>and performing</a:t>
              </a:r>
              <a:r>
                <a:rPr lang="en-US" sz="1300">
                  <a:solidFill>
                    <a:schemeClr val="dk1"/>
                  </a:solidFill>
                  <a:latin typeface="Arial"/>
                  <a:ea typeface="Arial"/>
                  <a:cs typeface="Arial"/>
                  <a:sym typeface="Arial"/>
                </a:rPr>
                <a:t> </a:t>
              </a:r>
              <a:r>
                <a:rPr lang="en-US" sz="1300" b="1">
                  <a:solidFill>
                    <a:srgbClr val="7030A0"/>
                  </a:solidFill>
                  <a:latin typeface="Arial"/>
                  <a:ea typeface="Arial"/>
                  <a:cs typeface="Arial"/>
                  <a:sym typeface="Arial"/>
                </a:rPr>
                <a:t>stemming</a:t>
              </a:r>
              <a:r>
                <a:rPr lang="en-US" sz="1300">
                  <a:solidFill>
                    <a:schemeClr val="dk1"/>
                  </a:solidFill>
                  <a:latin typeface="Arial"/>
                  <a:ea typeface="Arial"/>
                  <a:cs typeface="Arial"/>
                  <a:sym typeface="Arial"/>
                </a:rPr>
                <a:t> </a:t>
              </a:r>
              <a:r>
                <a:rPr lang="en-US" sz="1300">
                  <a:latin typeface="Arial"/>
                  <a:ea typeface="Arial"/>
                  <a:cs typeface="Arial"/>
                  <a:sym typeface="Arial"/>
                </a:rPr>
                <a:t>on the text</a:t>
              </a:r>
              <a:endParaRPr/>
            </a:p>
            <a:p>
              <a:pPr marL="0" marR="0" lvl="0" indent="0" algn="l" rtl="0">
                <a:lnSpc>
                  <a:spcPct val="100000"/>
                </a:lnSpc>
                <a:spcBef>
                  <a:spcPts val="455"/>
                </a:spcBef>
                <a:spcAft>
                  <a:spcPts val="0"/>
                </a:spcAft>
                <a:buClr>
                  <a:schemeClr val="dk1"/>
                </a:buClr>
                <a:buSzPts val="1300"/>
                <a:buFont typeface="Calibri"/>
                <a:buNone/>
              </a:pPr>
              <a:endParaRPr sz="1300">
                <a:solidFill>
                  <a:schemeClr val="dk1"/>
                </a:solidFill>
                <a:latin typeface="Arial"/>
                <a:ea typeface="Arial"/>
                <a:cs typeface="Arial"/>
                <a:sym typeface="Arial"/>
              </a:endParaRPr>
            </a:p>
            <a:p>
              <a:pPr marL="0" marR="0" lvl="0" indent="0" algn="l" rtl="0">
                <a:lnSpc>
                  <a:spcPct val="100000"/>
                </a:lnSpc>
                <a:spcBef>
                  <a:spcPts val="455"/>
                </a:spcBef>
                <a:spcAft>
                  <a:spcPts val="0"/>
                </a:spcAft>
                <a:buClr>
                  <a:schemeClr val="dk1"/>
                </a:buClr>
                <a:buSzPts val="1300"/>
                <a:buFont typeface="Arial"/>
                <a:buNone/>
              </a:pPr>
              <a:r>
                <a:rPr lang="en-US" sz="1300">
                  <a:latin typeface="Arial"/>
                  <a:ea typeface="Arial"/>
                  <a:cs typeface="Arial"/>
                  <a:sym typeface="Arial"/>
                </a:rPr>
                <a:t>Feature engineering using</a:t>
              </a:r>
              <a:r>
                <a:rPr lang="en-US" sz="1300">
                  <a:solidFill>
                    <a:schemeClr val="dk1"/>
                  </a:solidFill>
                  <a:latin typeface="Arial"/>
                  <a:ea typeface="Arial"/>
                  <a:cs typeface="Arial"/>
                  <a:sym typeface="Arial"/>
                </a:rPr>
                <a:t> </a:t>
              </a:r>
              <a:r>
                <a:rPr lang="en-US" sz="1300" b="1">
                  <a:solidFill>
                    <a:srgbClr val="7030A0"/>
                  </a:solidFill>
                  <a:latin typeface="Arial"/>
                  <a:ea typeface="Arial"/>
                  <a:cs typeface="Arial"/>
                  <a:sym typeface="Arial"/>
                </a:rPr>
                <a:t>N gram sequences</a:t>
              </a:r>
              <a:endParaRPr/>
            </a:p>
          </p:txBody>
        </p:sp>
      </p:grpSp>
      <p:grpSp>
        <p:nvGrpSpPr>
          <p:cNvPr id="684" name="Google Shape;684;p13"/>
          <p:cNvGrpSpPr/>
          <p:nvPr/>
        </p:nvGrpSpPr>
        <p:grpSpPr>
          <a:xfrm>
            <a:off x="3327501" y="1522341"/>
            <a:ext cx="2511919" cy="4476098"/>
            <a:chOff x="3327501" y="1522341"/>
            <a:chExt cx="2511919" cy="4476098"/>
          </a:xfrm>
        </p:grpSpPr>
        <p:sp>
          <p:nvSpPr>
            <p:cNvPr id="685" name="Google Shape;685;p13" descr="Quotes"/>
            <p:cNvSpPr/>
            <p:nvPr/>
          </p:nvSpPr>
          <p:spPr>
            <a:xfrm>
              <a:off x="3327501" y="1522341"/>
              <a:ext cx="879171" cy="879171"/>
            </a:xfrm>
            <a:prstGeom prst="rect">
              <a:avLst/>
            </a:prstGeom>
            <a:blipFill rotWithShape="1">
              <a:blip r:embed="rId4">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13"/>
            <p:cNvSpPr/>
            <p:nvPr/>
          </p:nvSpPr>
          <p:spPr>
            <a:xfrm>
              <a:off x="3327501" y="2593985"/>
              <a:ext cx="2511919" cy="376787"/>
            </a:xfrm>
            <a:custGeom>
              <a:avLst/>
              <a:gdLst/>
              <a:ahLst/>
              <a:cxnLst/>
              <a:rect l="l" t="t" r="r" b="b"/>
              <a:pathLst>
                <a:path w="2511919" h="376787" extrusionOk="0">
                  <a:moveTo>
                    <a:pt x="0" y="0"/>
                  </a:moveTo>
                  <a:lnTo>
                    <a:pt x="2511919" y="0"/>
                  </a:lnTo>
                  <a:lnTo>
                    <a:pt x="2511919" y="376787"/>
                  </a:lnTo>
                  <a:lnTo>
                    <a:pt x="0" y="376787"/>
                  </a:lnTo>
                  <a:lnTo>
                    <a:pt x="0" y="0"/>
                  </a:lnTo>
                  <a:close/>
                </a:path>
              </a:pathLst>
            </a:custGeom>
            <a:noFill/>
            <a:ln>
              <a:noFill/>
            </a:ln>
          </p:spPr>
          <p:txBody>
            <a:bodyPr spcFirstLastPara="1" wrap="square" lIns="43800" tIns="29200" rIns="43800" bIns="29200" anchor="ctr" anchorCtr="0">
              <a:noAutofit/>
            </a:bodyPr>
            <a:lstStyle/>
            <a:p>
              <a:pPr marL="0" marR="0" lvl="0" indent="0" algn="l" rtl="0">
                <a:lnSpc>
                  <a:spcPct val="100000"/>
                </a:lnSpc>
                <a:spcBef>
                  <a:spcPts val="0"/>
                </a:spcBef>
                <a:spcAft>
                  <a:spcPts val="0"/>
                </a:spcAft>
                <a:buClr>
                  <a:srgbClr val="385623"/>
                </a:buClr>
                <a:buSzPts val="1700"/>
                <a:buFont typeface="Arial"/>
                <a:buNone/>
              </a:pPr>
              <a:r>
                <a:rPr lang="en-US" sz="1700" b="1">
                  <a:solidFill>
                    <a:srgbClr val="385623"/>
                  </a:solidFill>
                  <a:latin typeface="Arial"/>
                  <a:ea typeface="Arial"/>
                  <a:cs typeface="Arial"/>
                  <a:sym typeface="Arial"/>
                </a:rPr>
                <a:t>Feature Weighting</a:t>
              </a:r>
              <a:endParaRPr/>
            </a:p>
          </p:txBody>
        </p:sp>
        <p:sp>
          <p:nvSpPr>
            <p:cNvPr id="687" name="Google Shape;687;p13"/>
            <p:cNvSpPr/>
            <p:nvPr/>
          </p:nvSpPr>
          <p:spPr>
            <a:xfrm>
              <a:off x="3327501" y="3060295"/>
              <a:ext cx="2511919" cy="2938144"/>
            </a:xfrm>
            <a:custGeom>
              <a:avLst/>
              <a:gdLst/>
              <a:ahLst/>
              <a:cxnLst/>
              <a:rect l="l" t="t" r="r" b="b"/>
              <a:pathLst>
                <a:path w="2511919" h="2938144" extrusionOk="0">
                  <a:moveTo>
                    <a:pt x="0" y="0"/>
                  </a:moveTo>
                  <a:lnTo>
                    <a:pt x="2511919" y="0"/>
                  </a:lnTo>
                  <a:lnTo>
                    <a:pt x="2511919" y="2938144"/>
                  </a:lnTo>
                  <a:lnTo>
                    <a:pt x="0" y="2938144"/>
                  </a:lnTo>
                  <a:lnTo>
                    <a:pt x="0" y="0"/>
                  </a:lnTo>
                  <a:close/>
                </a:path>
              </a:pathLst>
            </a:cu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385623"/>
                </a:buClr>
                <a:buSzPts val="1300"/>
                <a:buFont typeface="Arial"/>
                <a:buNone/>
              </a:pPr>
              <a:r>
                <a:rPr lang="en-US" sz="1300" b="1">
                  <a:solidFill>
                    <a:srgbClr val="385623"/>
                  </a:solidFill>
                  <a:latin typeface="Arial"/>
                  <a:ea typeface="Arial"/>
                  <a:cs typeface="Arial"/>
                  <a:sym typeface="Arial"/>
                </a:rPr>
                <a:t>Binary</a:t>
              </a:r>
              <a:r>
                <a:rPr lang="en-US" sz="1300">
                  <a:solidFill>
                    <a:schemeClr val="dk1"/>
                  </a:solidFill>
                  <a:latin typeface="Arial"/>
                  <a:ea typeface="Arial"/>
                  <a:cs typeface="Arial"/>
                  <a:sym typeface="Arial"/>
                </a:rPr>
                <a:t> </a:t>
              </a:r>
              <a:r>
                <a:rPr lang="en-US" sz="1300"/>
                <a:t>– if a word is present in the document, the weight is ‘1’ else ‘0’</a:t>
              </a:r>
              <a:endParaRPr/>
            </a:p>
            <a:p>
              <a:pPr marL="0" marR="0" lvl="0" indent="0" algn="l" rtl="0">
                <a:lnSpc>
                  <a:spcPct val="100000"/>
                </a:lnSpc>
                <a:spcBef>
                  <a:spcPts val="455"/>
                </a:spcBef>
                <a:spcAft>
                  <a:spcPts val="0"/>
                </a:spcAft>
                <a:buClr>
                  <a:schemeClr val="dk1"/>
                </a:buClr>
                <a:buSzPts val="1300"/>
                <a:buFont typeface="Calibri"/>
                <a:buNone/>
              </a:pPr>
              <a:endParaRPr sz="1300">
                <a:solidFill>
                  <a:schemeClr val="dk1"/>
                </a:solidFill>
                <a:latin typeface="Arial"/>
                <a:ea typeface="Arial"/>
                <a:cs typeface="Arial"/>
                <a:sym typeface="Arial"/>
              </a:endParaRPr>
            </a:p>
            <a:p>
              <a:pPr marL="0" marR="0" lvl="0" indent="0" algn="l" rtl="0">
                <a:lnSpc>
                  <a:spcPct val="100000"/>
                </a:lnSpc>
                <a:spcBef>
                  <a:spcPts val="455"/>
                </a:spcBef>
                <a:spcAft>
                  <a:spcPts val="0"/>
                </a:spcAft>
                <a:buClr>
                  <a:srgbClr val="385623"/>
                </a:buClr>
                <a:buSzPts val="1300"/>
                <a:buFont typeface="Arial"/>
                <a:buNone/>
              </a:pPr>
              <a:r>
                <a:rPr lang="en-US" sz="1300" b="1">
                  <a:solidFill>
                    <a:srgbClr val="385623"/>
                  </a:solidFill>
                  <a:latin typeface="Arial"/>
                  <a:ea typeface="Arial"/>
                  <a:cs typeface="Arial"/>
                  <a:sym typeface="Arial"/>
                </a:rPr>
                <a:t>Count</a:t>
              </a:r>
              <a:r>
                <a:rPr lang="en-US" sz="1300"/>
                <a:t> – weights equal to number of occurrences of a word</a:t>
              </a:r>
              <a:endParaRPr/>
            </a:p>
            <a:p>
              <a:pPr marL="0" marR="0" lvl="0" indent="0" algn="l" rtl="0">
                <a:lnSpc>
                  <a:spcPct val="100000"/>
                </a:lnSpc>
                <a:spcBef>
                  <a:spcPts val="455"/>
                </a:spcBef>
                <a:spcAft>
                  <a:spcPts val="0"/>
                </a:spcAft>
                <a:buClr>
                  <a:schemeClr val="dk1"/>
                </a:buClr>
                <a:buSzPts val="1300"/>
                <a:buFont typeface="Calibri"/>
                <a:buNone/>
              </a:pPr>
              <a:endParaRPr sz="1300">
                <a:solidFill>
                  <a:schemeClr val="dk1"/>
                </a:solidFill>
                <a:latin typeface="Arial"/>
                <a:ea typeface="Arial"/>
                <a:cs typeface="Arial"/>
                <a:sym typeface="Arial"/>
              </a:endParaRPr>
            </a:p>
            <a:p>
              <a:pPr marL="0" marR="0" lvl="0" indent="0" algn="l" rtl="0">
                <a:lnSpc>
                  <a:spcPct val="100000"/>
                </a:lnSpc>
                <a:spcBef>
                  <a:spcPts val="455"/>
                </a:spcBef>
                <a:spcAft>
                  <a:spcPts val="0"/>
                </a:spcAft>
                <a:buClr>
                  <a:srgbClr val="385623"/>
                </a:buClr>
                <a:buSzPts val="1300"/>
                <a:buFont typeface="Arial"/>
                <a:buNone/>
              </a:pPr>
              <a:r>
                <a:rPr lang="en-US" sz="1300" b="1">
                  <a:solidFill>
                    <a:srgbClr val="385623"/>
                  </a:solidFill>
                  <a:latin typeface="Arial"/>
                  <a:ea typeface="Arial"/>
                  <a:cs typeface="Arial"/>
                  <a:sym typeface="Arial"/>
                </a:rPr>
                <a:t>TFIDF</a:t>
              </a:r>
              <a:r>
                <a:rPr lang="en-US" sz="1300" b="1">
                  <a:solidFill>
                    <a:schemeClr val="dk1"/>
                  </a:solidFill>
                  <a:latin typeface="Arial"/>
                  <a:ea typeface="Arial"/>
                  <a:cs typeface="Arial"/>
                  <a:sym typeface="Arial"/>
                </a:rPr>
                <a:t> </a:t>
              </a:r>
              <a:r>
                <a:rPr lang="en-US" sz="1300" b="0">
                  <a:latin typeface="Arial"/>
                  <a:ea typeface="Arial"/>
                  <a:cs typeface="Arial"/>
                  <a:sym typeface="Arial"/>
                </a:rPr>
                <a:t>– words that are unique to a document would have higher weights compared to the words that are used commonly across documents</a:t>
              </a:r>
              <a:endParaRPr sz="1300" b="1">
                <a:latin typeface="Arial"/>
                <a:ea typeface="Arial"/>
                <a:cs typeface="Arial"/>
                <a:sym typeface="Arial"/>
              </a:endParaRPr>
            </a:p>
          </p:txBody>
        </p:sp>
      </p:grpSp>
      <p:grpSp>
        <p:nvGrpSpPr>
          <p:cNvPr id="688" name="Google Shape;688;p13"/>
          <p:cNvGrpSpPr/>
          <p:nvPr/>
        </p:nvGrpSpPr>
        <p:grpSpPr>
          <a:xfrm>
            <a:off x="6279006" y="1522341"/>
            <a:ext cx="2511919" cy="4476098"/>
            <a:chOff x="6279006" y="1522341"/>
            <a:chExt cx="2511919" cy="4476098"/>
          </a:xfrm>
        </p:grpSpPr>
        <p:sp>
          <p:nvSpPr>
            <p:cNvPr id="689" name="Google Shape;689;p13" descr="Database"/>
            <p:cNvSpPr/>
            <p:nvPr/>
          </p:nvSpPr>
          <p:spPr>
            <a:xfrm>
              <a:off x="6279006" y="1522341"/>
              <a:ext cx="879171" cy="879171"/>
            </a:xfrm>
            <a:prstGeom prst="rect">
              <a:avLst/>
            </a:prstGeom>
            <a:blipFill rotWithShape="1">
              <a:blip r:embed="rId5">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13"/>
            <p:cNvSpPr/>
            <p:nvPr/>
          </p:nvSpPr>
          <p:spPr>
            <a:xfrm>
              <a:off x="6279006" y="2593985"/>
              <a:ext cx="2511919" cy="376787"/>
            </a:xfrm>
            <a:custGeom>
              <a:avLst/>
              <a:gdLst/>
              <a:ahLst/>
              <a:cxnLst/>
              <a:rect l="l" t="t" r="r" b="b"/>
              <a:pathLst>
                <a:path w="2511919" h="376787" extrusionOk="0">
                  <a:moveTo>
                    <a:pt x="0" y="0"/>
                  </a:moveTo>
                  <a:lnTo>
                    <a:pt x="2511919" y="0"/>
                  </a:lnTo>
                  <a:lnTo>
                    <a:pt x="2511919" y="376787"/>
                  </a:lnTo>
                  <a:lnTo>
                    <a:pt x="0" y="376787"/>
                  </a:lnTo>
                  <a:lnTo>
                    <a:pt x="0" y="0"/>
                  </a:lnTo>
                  <a:close/>
                </a:path>
              </a:pathLst>
            </a:custGeom>
            <a:noFill/>
            <a:ln>
              <a:noFill/>
            </a:ln>
          </p:spPr>
          <p:txBody>
            <a:bodyPr spcFirstLastPara="1" wrap="square" lIns="43800" tIns="29200" rIns="43800" bIns="29200" anchor="ctr" anchorCtr="0">
              <a:noAutofit/>
            </a:bodyPr>
            <a:lstStyle/>
            <a:p>
              <a:pPr marL="0" marR="0" lvl="0" indent="0" algn="l" rtl="0">
                <a:lnSpc>
                  <a:spcPct val="100000"/>
                </a:lnSpc>
                <a:spcBef>
                  <a:spcPts val="0"/>
                </a:spcBef>
                <a:spcAft>
                  <a:spcPts val="0"/>
                </a:spcAft>
                <a:buClr>
                  <a:schemeClr val="accent1"/>
                </a:buClr>
                <a:buSzPts val="1700"/>
                <a:buFont typeface="Arial"/>
                <a:buNone/>
              </a:pPr>
              <a:r>
                <a:rPr lang="en-US" sz="1700" b="1">
                  <a:solidFill>
                    <a:schemeClr val="accent1"/>
                  </a:solidFill>
                  <a:latin typeface="Arial"/>
                  <a:ea typeface="Arial"/>
                  <a:cs typeface="Arial"/>
                  <a:sym typeface="Arial"/>
                </a:rPr>
                <a:t>Building the Classifier</a:t>
              </a:r>
              <a:endParaRPr/>
            </a:p>
          </p:txBody>
        </p:sp>
        <p:sp>
          <p:nvSpPr>
            <p:cNvPr id="691" name="Google Shape;691;p13"/>
            <p:cNvSpPr/>
            <p:nvPr/>
          </p:nvSpPr>
          <p:spPr>
            <a:xfrm>
              <a:off x="6279006" y="3060295"/>
              <a:ext cx="2511919" cy="2938144"/>
            </a:xfrm>
            <a:custGeom>
              <a:avLst/>
              <a:gdLst/>
              <a:ahLst/>
              <a:cxnLst/>
              <a:rect l="l" t="t" r="r" b="b"/>
              <a:pathLst>
                <a:path w="2511919" h="2938144" extrusionOk="0">
                  <a:moveTo>
                    <a:pt x="0" y="0"/>
                  </a:moveTo>
                  <a:lnTo>
                    <a:pt x="2511919" y="0"/>
                  </a:lnTo>
                  <a:lnTo>
                    <a:pt x="2511919" y="2938144"/>
                  </a:lnTo>
                  <a:lnTo>
                    <a:pt x="0" y="2938144"/>
                  </a:lnTo>
                  <a:lnTo>
                    <a:pt x="0" y="0"/>
                  </a:lnTo>
                  <a:close/>
                </a:path>
              </a:pathLst>
            </a:cu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accent1"/>
                </a:buClr>
                <a:buSzPts val="1300"/>
                <a:buFont typeface="Arial"/>
                <a:buNone/>
              </a:pPr>
              <a:r>
                <a:rPr lang="en-US" sz="1300" b="1">
                  <a:solidFill>
                    <a:schemeClr val="accent1"/>
                  </a:solidFill>
                  <a:latin typeface="Arial"/>
                  <a:ea typeface="Arial"/>
                  <a:cs typeface="Arial"/>
                  <a:sym typeface="Arial"/>
                </a:rPr>
                <a:t>Independent</a:t>
              </a:r>
              <a:r>
                <a:rPr lang="en-US" sz="1300">
                  <a:solidFill>
                    <a:schemeClr val="dk1"/>
                  </a:solidFill>
                  <a:latin typeface="Arial"/>
                  <a:ea typeface="Arial"/>
                  <a:cs typeface="Arial"/>
                  <a:sym typeface="Arial"/>
                </a:rPr>
                <a:t> </a:t>
              </a:r>
              <a:r>
                <a:rPr lang="en-US" sz="1300">
                  <a:latin typeface="Arial"/>
                  <a:ea typeface="Arial"/>
                  <a:cs typeface="Arial"/>
                  <a:sym typeface="Arial"/>
                </a:rPr>
                <a:t>variables – Th</a:t>
              </a:r>
              <a:r>
                <a:rPr lang="en-US" sz="1300">
                  <a:solidFill>
                    <a:schemeClr val="dk1"/>
                  </a:solidFill>
                  <a:latin typeface="Arial"/>
                  <a:ea typeface="Arial"/>
                  <a:cs typeface="Arial"/>
                  <a:sym typeface="Arial"/>
                </a:rPr>
                <a:t>e </a:t>
              </a:r>
              <a:r>
                <a:rPr lang="en-US" sz="1300" b="1">
                  <a:solidFill>
                    <a:schemeClr val="accent1"/>
                  </a:solidFill>
                  <a:latin typeface="Arial"/>
                  <a:ea typeface="Arial"/>
                  <a:cs typeface="Arial"/>
                  <a:sym typeface="Arial"/>
                </a:rPr>
                <a:t>features</a:t>
              </a:r>
              <a:r>
                <a:rPr lang="en-US" sz="1300">
                  <a:solidFill>
                    <a:schemeClr val="dk1"/>
                  </a:solidFill>
                  <a:latin typeface="Arial"/>
                  <a:ea typeface="Arial"/>
                  <a:cs typeface="Arial"/>
                  <a:sym typeface="Arial"/>
                </a:rPr>
                <a:t> </a:t>
              </a:r>
              <a:r>
                <a:rPr lang="en-US" sz="1300">
                  <a:latin typeface="Arial"/>
                  <a:ea typeface="Arial"/>
                  <a:cs typeface="Arial"/>
                  <a:sym typeface="Arial"/>
                </a:rPr>
                <a:t>created in the previous step</a:t>
              </a:r>
              <a:endParaRPr/>
            </a:p>
            <a:p>
              <a:pPr marL="0" marR="0" lvl="0" indent="0" algn="l" rtl="0">
                <a:lnSpc>
                  <a:spcPct val="100000"/>
                </a:lnSpc>
                <a:spcBef>
                  <a:spcPts val="455"/>
                </a:spcBef>
                <a:spcAft>
                  <a:spcPts val="0"/>
                </a:spcAft>
                <a:buClr>
                  <a:schemeClr val="dk1"/>
                </a:buClr>
                <a:buSzPts val="1300"/>
                <a:buFont typeface="Calibri"/>
                <a:buNone/>
              </a:pPr>
              <a:endParaRPr sz="1300">
                <a:solidFill>
                  <a:schemeClr val="dk1"/>
                </a:solidFill>
                <a:latin typeface="Arial"/>
                <a:ea typeface="Arial"/>
                <a:cs typeface="Arial"/>
                <a:sym typeface="Arial"/>
              </a:endParaRPr>
            </a:p>
            <a:p>
              <a:pPr marL="0" marR="0" lvl="0" indent="0" algn="l" rtl="0">
                <a:lnSpc>
                  <a:spcPct val="100000"/>
                </a:lnSpc>
                <a:spcBef>
                  <a:spcPts val="455"/>
                </a:spcBef>
                <a:spcAft>
                  <a:spcPts val="0"/>
                </a:spcAft>
                <a:buClr>
                  <a:schemeClr val="accent1"/>
                </a:buClr>
                <a:buSzPts val="1300"/>
                <a:buFont typeface="Arial"/>
                <a:buNone/>
              </a:pPr>
              <a:r>
                <a:rPr lang="en-US" sz="1300" b="1">
                  <a:solidFill>
                    <a:schemeClr val="accent1"/>
                  </a:solidFill>
                  <a:latin typeface="Arial"/>
                  <a:ea typeface="Arial"/>
                  <a:cs typeface="Arial"/>
                  <a:sym typeface="Arial"/>
                </a:rPr>
                <a:t>Dependent</a:t>
              </a:r>
              <a:r>
                <a:rPr lang="en-US" sz="1300">
                  <a:solidFill>
                    <a:schemeClr val="dk1"/>
                  </a:solidFill>
                  <a:latin typeface="Arial"/>
                  <a:ea typeface="Arial"/>
                  <a:cs typeface="Arial"/>
                  <a:sym typeface="Arial"/>
                </a:rPr>
                <a:t> </a:t>
              </a:r>
              <a:r>
                <a:rPr lang="en-US" sz="1300">
                  <a:latin typeface="Arial"/>
                  <a:ea typeface="Arial"/>
                  <a:cs typeface="Arial"/>
                  <a:sym typeface="Arial"/>
                </a:rPr>
                <a:t>variable –</a:t>
              </a:r>
              <a:r>
                <a:rPr lang="en-US" sz="1300">
                  <a:solidFill>
                    <a:schemeClr val="dk1"/>
                  </a:solidFill>
                  <a:latin typeface="Arial"/>
                  <a:ea typeface="Arial"/>
                  <a:cs typeface="Arial"/>
                  <a:sym typeface="Arial"/>
                </a:rPr>
                <a:t> </a:t>
              </a:r>
              <a:r>
                <a:rPr lang="en-US" sz="1300" b="1">
                  <a:solidFill>
                    <a:schemeClr val="accent1"/>
                  </a:solidFill>
                  <a:latin typeface="Arial"/>
                  <a:ea typeface="Arial"/>
                  <a:cs typeface="Arial"/>
                  <a:sym typeface="Arial"/>
                </a:rPr>
                <a:t>Rating</a:t>
              </a:r>
              <a:r>
                <a:rPr lang="en-US" sz="1300">
                  <a:solidFill>
                    <a:schemeClr val="dk1"/>
                  </a:solidFill>
                  <a:latin typeface="Arial"/>
                  <a:ea typeface="Arial"/>
                  <a:cs typeface="Arial"/>
                  <a:sym typeface="Arial"/>
                </a:rPr>
                <a:t> </a:t>
              </a:r>
              <a:r>
                <a:rPr lang="en-US" sz="1300">
                  <a:latin typeface="Arial"/>
                  <a:ea typeface="Arial"/>
                  <a:cs typeface="Arial"/>
                  <a:sym typeface="Arial"/>
                </a:rPr>
                <a:t>given by the user</a:t>
              </a:r>
              <a:endParaRPr/>
            </a:p>
            <a:p>
              <a:pPr marL="0" marR="0" lvl="0" indent="0" algn="l" rtl="0">
                <a:lnSpc>
                  <a:spcPct val="100000"/>
                </a:lnSpc>
                <a:spcBef>
                  <a:spcPts val="455"/>
                </a:spcBef>
                <a:spcAft>
                  <a:spcPts val="0"/>
                </a:spcAft>
                <a:buClr>
                  <a:schemeClr val="dk1"/>
                </a:buClr>
                <a:buSzPts val="1300"/>
                <a:buFont typeface="Calibri"/>
                <a:buNone/>
              </a:pPr>
              <a:endParaRPr sz="1300">
                <a:solidFill>
                  <a:schemeClr val="dk1"/>
                </a:solidFill>
                <a:latin typeface="Arial"/>
                <a:ea typeface="Arial"/>
                <a:cs typeface="Arial"/>
                <a:sym typeface="Arial"/>
              </a:endParaRPr>
            </a:p>
            <a:p>
              <a:pPr marL="0" marR="0" lvl="0" indent="0" algn="l" rtl="0">
                <a:lnSpc>
                  <a:spcPct val="100000"/>
                </a:lnSpc>
                <a:spcBef>
                  <a:spcPts val="455"/>
                </a:spcBef>
                <a:spcAft>
                  <a:spcPts val="0"/>
                </a:spcAft>
                <a:buClr>
                  <a:schemeClr val="accent1"/>
                </a:buClr>
                <a:buSzPts val="1300"/>
                <a:buFont typeface="Arial"/>
                <a:buNone/>
              </a:pPr>
              <a:r>
                <a:rPr lang="en-US" sz="1300" b="1">
                  <a:solidFill>
                    <a:schemeClr val="accent1"/>
                  </a:solidFill>
                  <a:latin typeface="Arial"/>
                  <a:ea typeface="Arial"/>
                  <a:cs typeface="Arial"/>
                  <a:sym typeface="Arial"/>
                </a:rPr>
                <a:t>Logistic</a:t>
              </a:r>
              <a:r>
                <a:rPr lang="en-US" sz="1300" b="1">
                  <a:solidFill>
                    <a:schemeClr val="dk1"/>
                  </a:solidFill>
                  <a:latin typeface="Arial"/>
                  <a:ea typeface="Arial"/>
                  <a:cs typeface="Arial"/>
                  <a:sym typeface="Arial"/>
                </a:rPr>
                <a:t> </a:t>
              </a:r>
              <a:r>
                <a:rPr lang="en-US" sz="1300" b="1">
                  <a:solidFill>
                    <a:schemeClr val="accent1"/>
                  </a:solidFill>
                  <a:latin typeface="Arial"/>
                  <a:ea typeface="Arial"/>
                  <a:cs typeface="Arial"/>
                  <a:sym typeface="Arial"/>
                </a:rPr>
                <a:t>regression</a:t>
              </a:r>
              <a:r>
                <a:rPr lang="en-US" sz="1300" b="1">
                  <a:solidFill>
                    <a:schemeClr val="dk1"/>
                  </a:solidFill>
                  <a:latin typeface="Arial"/>
                  <a:ea typeface="Arial"/>
                  <a:cs typeface="Arial"/>
                  <a:sym typeface="Arial"/>
                </a:rPr>
                <a:t> </a:t>
              </a:r>
              <a:r>
                <a:rPr lang="en-US" sz="1300">
                  <a:latin typeface="Arial"/>
                  <a:ea typeface="Arial"/>
                  <a:cs typeface="Arial"/>
                  <a:sym typeface="Arial"/>
                </a:rPr>
                <a:t>model </a:t>
              </a:r>
              <a:endParaRPr/>
            </a:p>
            <a:p>
              <a:pPr marL="0" marR="0" lvl="0" indent="0" algn="l" rtl="0">
                <a:lnSpc>
                  <a:spcPct val="100000"/>
                </a:lnSpc>
                <a:spcBef>
                  <a:spcPts val="455"/>
                </a:spcBef>
                <a:spcAft>
                  <a:spcPts val="0"/>
                </a:spcAft>
                <a:buClr>
                  <a:schemeClr val="dk1"/>
                </a:buClr>
                <a:buSzPts val="1300"/>
                <a:buFont typeface="Calibri"/>
                <a:buNone/>
              </a:pPr>
              <a:endParaRPr sz="1300">
                <a:solidFill>
                  <a:schemeClr val="dk1"/>
                </a:solidFill>
                <a:latin typeface="Arial"/>
                <a:ea typeface="Arial"/>
                <a:cs typeface="Arial"/>
                <a:sym typeface="Arial"/>
              </a:endParaRPr>
            </a:p>
            <a:p>
              <a:pPr marL="0" marR="0" lvl="0" indent="0" algn="l" rtl="0">
                <a:lnSpc>
                  <a:spcPct val="100000"/>
                </a:lnSpc>
                <a:spcBef>
                  <a:spcPts val="455"/>
                </a:spcBef>
                <a:spcAft>
                  <a:spcPts val="0"/>
                </a:spcAft>
                <a:buClr>
                  <a:schemeClr val="accent1"/>
                </a:buClr>
                <a:buSzPts val="1300"/>
                <a:buFont typeface="Arial"/>
                <a:buNone/>
              </a:pPr>
              <a:r>
                <a:rPr lang="en-US" sz="1300" b="1">
                  <a:solidFill>
                    <a:schemeClr val="accent1"/>
                  </a:solidFill>
                  <a:latin typeface="Arial"/>
                  <a:ea typeface="Arial"/>
                  <a:cs typeface="Arial"/>
                  <a:sym typeface="Arial"/>
                </a:rPr>
                <a:t>Multi</a:t>
              </a:r>
              <a:r>
                <a:rPr lang="en-US" sz="1300" b="1">
                  <a:solidFill>
                    <a:schemeClr val="dk1"/>
                  </a:solidFill>
                  <a:latin typeface="Arial"/>
                  <a:ea typeface="Arial"/>
                  <a:cs typeface="Arial"/>
                  <a:sym typeface="Arial"/>
                </a:rPr>
                <a:t> </a:t>
              </a:r>
              <a:r>
                <a:rPr lang="en-US" sz="1300" b="1">
                  <a:solidFill>
                    <a:schemeClr val="accent1"/>
                  </a:solidFill>
                  <a:latin typeface="Arial"/>
                  <a:ea typeface="Arial"/>
                  <a:cs typeface="Arial"/>
                  <a:sym typeface="Arial"/>
                </a:rPr>
                <a:t>- classification</a:t>
              </a:r>
              <a:r>
                <a:rPr lang="en-US" sz="1300" b="1">
                  <a:solidFill>
                    <a:schemeClr val="dk1"/>
                  </a:solidFill>
                  <a:latin typeface="Arial"/>
                  <a:ea typeface="Arial"/>
                  <a:cs typeface="Arial"/>
                  <a:sym typeface="Arial"/>
                </a:rPr>
                <a:t> </a:t>
              </a:r>
              <a:r>
                <a:rPr lang="en-US" sz="1300">
                  <a:latin typeface="Arial"/>
                  <a:ea typeface="Arial"/>
                  <a:cs typeface="Arial"/>
                  <a:sym typeface="Arial"/>
                </a:rPr>
                <a:t>problem as the categories range from 1 through 5</a:t>
              </a:r>
              <a:endParaRPr sz="1300">
                <a:latin typeface="Arial"/>
                <a:ea typeface="Arial"/>
                <a:cs typeface="Arial"/>
                <a:sym typeface="Arial"/>
              </a:endParaRPr>
            </a:p>
            <a:p>
              <a:pPr marL="0" marR="0" lvl="0" indent="0" algn="l" rtl="0">
                <a:lnSpc>
                  <a:spcPct val="100000"/>
                </a:lnSpc>
                <a:spcBef>
                  <a:spcPts val="455"/>
                </a:spcBef>
                <a:spcAft>
                  <a:spcPts val="0"/>
                </a:spcAft>
                <a:buClr>
                  <a:schemeClr val="dk1"/>
                </a:buClr>
                <a:buSzPts val="1300"/>
                <a:buFont typeface="Calibri"/>
                <a:buNone/>
              </a:pPr>
              <a:endParaRPr sz="1300">
                <a:solidFill>
                  <a:schemeClr val="dk1"/>
                </a:solidFill>
                <a:latin typeface="Arial"/>
                <a:ea typeface="Arial"/>
                <a:cs typeface="Arial"/>
                <a:sym typeface="Arial"/>
              </a:endParaRPr>
            </a:p>
          </p:txBody>
        </p:sp>
      </p:grpSp>
      <p:sp>
        <p:nvSpPr>
          <p:cNvPr id="692" name="Google Shape;692;p13"/>
          <p:cNvSpPr txBox="1"/>
          <p:nvPr/>
        </p:nvSpPr>
        <p:spPr>
          <a:xfrm>
            <a:off x="1691148" y="6534964"/>
            <a:ext cx="7488797"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i="1">
                <a:latin typeface="Times New Roman"/>
                <a:ea typeface="Times New Roman"/>
                <a:cs typeface="Times New Roman"/>
                <a:sym typeface="Times New Roman"/>
              </a:rPr>
              <a:t>Sample size – 200K records (5% of the overall data) which was further divided into Train and Test in the ratio 75:25</a:t>
            </a:r>
            <a:endParaRPr/>
          </a:p>
        </p:txBody>
      </p:sp>
      <p:grpSp>
        <p:nvGrpSpPr>
          <p:cNvPr id="693" name="Google Shape;693;p13"/>
          <p:cNvGrpSpPr/>
          <p:nvPr/>
        </p:nvGrpSpPr>
        <p:grpSpPr>
          <a:xfrm>
            <a:off x="9230512" y="1522341"/>
            <a:ext cx="2511919" cy="4476098"/>
            <a:chOff x="9230512" y="1522341"/>
            <a:chExt cx="2511919" cy="4476098"/>
          </a:xfrm>
        </p:grpSpPr>
        <p:sp>
          <p:nvSpPr>
            <p:cNvPr id="694" name="Google Shape;694;p13" descr="Bar chart"/>
            <p:cNvSpPr/>
            <p:nvPr/>
          </p:nvSpPr>
          <p:spPr>
            <a:xfrm>
              <a:off x="9230512" y="1522341"/>
              <a:ext cx="879300" cy="879300"/>
            </a:xfrm>
            <a:prstGeom prst="rect">
              <a:avLst/>
            </a:prstGeom>
            <a:blipFill rotWithShape="1">
              <a:blip r:embed="rId6">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13"/>
            <p:cNvSpPr/>
            <p:nvPr/>
          </p:nvSpPr>
          <p:spPr>
            <a:xfrm>
              <a:off x="9230512" y="2593985"/>
              <a:ext cx="2511919" cy="376787"/>
            </a:xfrm>
            <a:custGeom>
              <a:avLst/>
              <a:gdLst/>
              <a:ahLst/>
              <a:cxnLst/>
              <a:rect l="l" t="t" r="r" b="b"/>
              <a:pathLst>
                <a:path w="2511919" h="376787" extrusionOk="0">
                  <a:moveTo>
                    <a:pt x="0" y="0"/>
                  </a:moveTo>
                  <a:lnTo>
                    <a:pt x="2511919" y="0"/>
                  </a:lnTo>
                  <a:lnTo>
                    <a:pt x="2511919" y="376787"/>
                  </a:lnTo>
                  <a:lnTo>
                    <a:pt x="0" y="376787"/>
                  </a:lnTo>
                  <a:lnTo>
                    <a:pt x="0" y="0"/>
                  </a:lnTo>
                  <a:close/>
                </a:path>
              </a:pathLst>
            </a:custGeom>
            <a:noFill/>
            <a:ln>
              <a:noFill/>
            </a:ln>
          </p:spPr>
          <p:txBody>
            <a:bodyPr spcFirstLastPara="1" wrap="square" lIns="43800" tIns="29200" rIns="43800" bIns="29200" anchor="ctr" anchorCtr="0">
              <a:noAutofit/>
            </a:bodyPr>
            <a:lstStyle/>
            <a:p>
              <a:pPr marL="0" marR="0" lvl="0" indent="0" algn="l" rtl="0">
                <a:lnSpc>
                  <a:spcPct val="100000"/>
                </a:lnSpc>
                <a:spcBef>
                  <a:spcPts val="0"/>
                </a:spcBef>
                <a:spcAft>
                  <a:spcPts val="0"/>
                </a:spcAft>
                <a:buClr>
                  <a:srgbClr val="941651"/>
                </a:buClr>
                <a:buSzPts val="1700"/>
                <a:buFont typeface="Arial"/>
                <a:buNone/>
              </a:pPr>
              <a:r>
                <a:rPr lang="en-US" sz="1700" b="1">
                  <a:solidFill>
                    <a:srgbClr val="941651"/>
                  </a:solidFill>
                  <a:latin typeface="Arial"/>
                  <a:ea typeface="Arial"/>
                  <a:cs typeface="Arial"/>
                  <a:sym typeface="Arial"/>
                </a:rPr>
                <a:t>Prediction</a:t>
              </a:r>
              <a:endParaRPr/>
            </a:p>
          </p:txBody>
        </p:sp>
        <p:sp>
          <p:nvSpPr>
            <p:cNvPr id="696" name="Google Shape;696;p13"/>
            <p:cNvSpPr/>
            <p:nvPr/>
          </p:nvSpPr>
          <p:spPr>
            <a:xfrm>
              <a:off x="9230512" y="3060295"/>
              <a:ext cx="2511919" cy="2938144"/>
            </a:xfrm>
            <a:custGeom>
              <a:avLst/>
              <a:gdLst/>
              <a:ahLst/>
              <a:cxnLst/>
              <a:rect l="l" t="t" r="r" b="b"/>
              <a:pathLst>
                <a:path w="2511919" h="2938144" extrusionOk="0">
                  <a:moveTo>
                    <a:pt x="0" y="0"/>
                  </a:moveTo>
                  <a:lnTo>
                    <a:pt x="2511919" y="0"/>
                  </a:lnTo>
                  <a:lnTo>
                    <a:pt x="2511919" y="2938144"/>
                  </a:lnTo>
                  <a:lnTo>
                    <a:pt x="0" y="2938144"/>
                  </a:lnTo>
                  <a:lnTo>
                    <a:pt x="0" y="0"/>
                  </a:lnTo>
                  <a:close/>
                </a:path>
              </a:pathLst>
            </a:cu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a:latin typeface="Arial"/>
                  <a:ea typeface="Arial"/>
                  <a:cs typeface="Arial"/>
                  <a:sym typeface="Arial"/>
                </a:rPr>
                <a:t>Predicted ratings on</a:t>
              </a:r>
              <a:r>
                <a:rPr lang="en-US" sz="1200">
                  <a:solidFill>
                    <a:schemeClr val="dk1"/>
                  </a:solidFill>
                  <a:latin typeface="Arial"/>
                  <a:ea typeface="Arial"/>
                  <a:cs typeface="Arial"/>
                  <a:sym typeface="Arial"/>
                </a:rPr>
                <a:t> </a:t>
              </a:r>
              <a:r>
                <a:rPr lang="en-US" sz="1200" b="1">
                  <a:solidFill>
                    <a:srgbClr val="941651"/>
                  </a:solidFill>
                  <a:latin typeface="Arial"/>
                  <a:ea typeface="Arial"/>
                  <a:cs typeface="Arial"/>
                  <a:sym typeface="Arial"/>
                </a:rPr>
                <a:t>test data</a:t>
              </a:r>
              <a:r>
                <a:rPr lang="en-US" sz="1200">
                  <a:solidFill>
                    <a:srgbClr val="941651"/>
                  </a:solidFill>
                  <a:latin typeface="Arial"/>
                  <a:ea typeface="Arial"/>
                  <a:cs typeface="Arial"/>
                  <a:sym typeface="Arial"/>
                </a:rPr>
                <a:t> </a:t>
              </a:r>
              <a:r>
                <a:rPr lang="en-US" sz="1200">
                  <a:latin typeface="Arial"/>
                  <a:ea typeface="Arial"/>
                  <a:cs typeface="Arial"/>
                  <a:sym typeface="Arial"/>
                </a:rPr>
                <a:t>using the model</a:t>
              </a:r>
              <a:endParaRPr/>
            </a:p>
            <a:p>
              <a:pPr marL="0" marR="0" lvl="0" indent="0" algn="l" rtl="0">
                <a:lnSpc>
                  <a:spcPct val="100000"/>
                </a:lnSpc>
                <a:spcBef>
                  <a:spcPts val="420"/>
                </a:spcBef>
                <a:spcAft>
                  <a:spcPts val="0"/>
                </a:spcAft>
                <a:buClr>
                  <a:schemeClr val="dk1"/>
                </a:buClr>
                <a:buSzPts val="1200"/>
                <a:buFont typeface="Calibri"/>
                <a:buNone/>
              </a:pPr>
              <a:endParaRPr sz="1200">
                <a:solidFill>
                  <a:schemeClr val="dk1"/>
                </a:solidFill>
                <a:latin typeface="Arial"/>
                <a:ea typeface="Arial"/>
                <a:cs typeface="Arial"/>
                <a:sym typeface="Arial"/>
              </a:endParaRPr>
            </a:p>
            <a:p>
              <a:pPr marL="0" marR="0" lvl="0" indent="0" algn="l" rtl="0">
                <a:lnSpc>
                  <a:spcPct val="100000"/>
                </a:lnSpc>
                <a:spcBef>
                  <a:spcPts val="420"/>
                </a:spcBef>
                <a:spcAft>
                  <a:spcPts val="0"/>
                </a:spcAft>
                <a:buClr>
                  <a:schemeClr val="dk1"/>
                </a:buClr>
                <a:buSzPts val="1200"/>
                <a:buFont typeface="Arial"/>
                <a:buNone/>
              </a:pPr>
              <a:r>
                <a:rPr lang="en-US" sz="1200">
                  <a:latin typeface="Arial"/>
                  <a:ea typeface="Arial"/>
                  <a:cs typeface="Arial"/>
                  <a:sym typeface="Arial"/>
                </a:rPr>
                <a:t>Evaluation of performance through</a:t>
              </a:r>
              <a:r>
                <a:rPr lang="en-US" sz="1200">
                  <a:solidFill>
                    <a:schemeClr val="dk1"/>
                  </a:solidFill>
                  <a:latin typeface="Arial"/>
                  <a:ea typeface="Arial"/>
                  <a:cs typeface="Arial"/>
                  <a:sym typeface="Arial"/>
                </a:rPr>
                <a:t> </a:t>
              </a:r>
              <a:r>
                <a:rPr lang="en-US" sz="1200" b="1">
                  <a:solidFill>
                    <a:srgbClr val="941651"/>
                  </a:solidFill>
                  <a:latin typeface="Arial"/>
                  <a:ea typeface="Arial"/>
                  <a:cs typeface="Arial"/>
                  <a:sym typeface="Arial"/>
                </a:rPr>
                <a:t>accuracy</a:t>
              </a:r>
              <a:r>
                <a:rPr lang="en-US" sz="1200" b="1">
                  <a:solidFill>
                    <a:schemeClr val="dk1"/>
                  </a:solidFill>
                  <a:latin typeface="Arial"/>
                  <a:ea typeface="Arial"/>
                  <a:cs typeface="Arial"/>
                  <a:sym typeface="Arial"/>
                </a:rPr>
                <a:t> </a:t>
              </a:r>
              <a:r>
                <a:rPr lang="en-US" sz="1200" b="0">
                  <a:latin typeface="Arial"/>
                  <a:ea typeface="Arial"/>
                  <a:cs typeface="Arial"/>
                  <a:sym typeface="Arial"/>
                </a:rPr>
                <a:t>and</a:t>
              </a:r>
              <a:r>
                <a:rPr lang="en-US" sz="1200" b="1">
                  <a:latin typeface="Arial"/>
                  <a:ea typeface="Arial"/>
                  <a:cs typeface="Arial"/>
                  <a:sym typeface="Arial"/>
                </a:rPr>
                <a:t> </a:t>
              </a:r>
              <a:r>
                <a:rPr lang="en-US" sz="1200" b="1">
                  <a:solidFill>
                    <a:srgbClr val="941651"/>
                  </a:solidFill>
                  <a:latin typeface="Arial"/>
                  <a:ea typeface="Arial"/>
                  <a:cs typeface="Arial"/>
                  <a:sym typeface="Arial"/>
                </a:rPr>
                <a:t>multi-class confusion matrix</a:t>
              </a:r>
              <a:endParaRPr/>
            </a:p>
            <a:p>
              <a:pPr marL="0" marR="0" lvl="0" indent="0" algn="l" rtl="0">
                <a:lnSpc>
                  <a:spcPct val="100000"/>
                </a:lnSpc>
                <a:spcBef>
                  <a:spcPts val="420"/>
                </a:spcBef>
                <a:spcAft>
                  <a:spcPts val="0"/>
                </a:spcAft>
                <a:buClr>
                  <a:schemeClr val="dk1"/>
                </a:buClr>
                <a:buSzPts val="1200"/>
                <a:buFont typeface="Calibri"/>
                <a:buNone/>
              </a:pPr>
              <a:endParaRPr sz="1200" b="1">
                <a:solidFill>
                  <a:srgbClr val="941651"/>
                </a:solidFill>
                <a:latin typeface="Arial"/>
                <a:ea typeface="Arial"/>
                <a:cs typeface="Arial"/>
                <a:sym typeface="Arial"/>
              </a:endParaRPr>
            </a:p>
            <a:p>
              <a:pPr marL="0" marR="0" lvl="0" indent="0" algn="l" rtl="0">
                <a:lnSpc>
                  <a:spcPct val="100000"/>
                </a:lnSpc>
                <a:spcBef>
                  <a:spcPts val="420"/>
                </a:spcBef>
                <a:spcAft>
                  <a:spcPts val="0"/>
                </a:spcAft>
                <a:buClr>
                  <a:schemeClr val="dk1"/>
                </a:buClr>
                <a:buSzPts val="1200"/>
                <a:buFont typeface="Arial"/>
                <a:buNone/>
              </a:pPr>
              <a:r>
                <a:rPr lang="en-US" sz="1200">
                  <a:latin typeface="Arial"/>
                  <a:ea typeface="Arial"/>
                  <a:cs typeface="Arial"/>
                  <a:sym typeface="Arial"/>
                </a:rPr>
                <a:t>Prediction on new text for</a:t>
              </a:r>
              <a:r>
                <a:rPr lang="en-US" sz="1200">
                  <a:solidFill>
                    <a:schemeClr val="dk1"/>
                  </a:solidFill>
                  <a:latin typeface="Arial"/>
                  <a:ea typeface="Arial"/>
                  <a:cs typeface="Arial"/>
                  <a:sym typeface="Arial"/>
                </a:rPr>
                <a:t> </a:t>
              </a:r>
              <a:r>
                <a:rPr lang="en-US" sz="1200" b="1">
                  <a:solidFill>
                    <a:srgbClr val="941651"/>
                  </a:solidFill>
                  <a:latin typeface="Arial"/>
                  <a:ea typeface="Arial"/>
                  <a:cs typeface="Arial"/>
                  <a:sym typeface="Arial"/>
                </a:rPr>
                <a:t>validation</a:t>
              </a: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8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8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8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9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701"/>
        <p:cNvGrpSpPr/>
        <p:nvPr/>
      </p:nvGrpSpPr>
      <p:grpSpPr>
        <a:xfrm>
          <a:off x="0" y="0"/>
          <a:ext cx="0" cy="0"/>
          <a:chOff x="0" y="0"/>
          <a:chExt cx="0" cy="0"/>
        </a:xfrm>
      </p:grpSpPr>
      <p:sp>
        <p:nvSpPr>
          <p:cNvPr id="702" name="Google Shape;702;p25"/>
          <p:cNvSpPr txBox="1">
            <a:spLocks noGrp="1"/>
          </p:cNvSpPr>
          <p:nvPr>
            <p:ph type="title"/>
          </p:nvPr>
        </p:nvSpPr>
        <p:spPr>
          <a:xfrm>
            <a:off x="0" y="-8276"/>
            <a:ext cx="11346300" cy="9219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APPENDIX 7: CONFUSION MATRIX – UNIGRAM</a:t>
            </a:r>
            <a:endParaRPr/>
          </a:p>
        </p:txBody>
      </p:sp>
      <p:pic>
        <p:nvPicPr>
          <p:cNvPr id="703" name="Google Shape;703;p25"/>
          <p:cNvPicPr preferRelativeResize="0"/>
          <p:nvPr/>
        </p:nvPicPr>
        <p:blipFill rotWithShape="1">
          <a:blip r:embed="rId3">
            <a:alphaModFix/>
          </a:blip>
          <a:srcRect/>
          <a:stretch/>
        </p:blipFill>
        <p:spPr>
          <a:xfrm>
            <a:off x="11562734" y="6228734"/>
            <a:ext cx="629265" cy="629265"/>
          </a:xfrm>
          <a:prstGeom prst="rect">
            <a:avLst/>
          </a:prstGeom>
          <a:noFill/>
          <a:ln>
            <a:noFill/>
          </a:ln>
        </p:spPr>
      </p:pic>
      <p:cxnSp>
        <p:nvCxnSpPr>
          <p:cNvPr id="704" name="Google Shape;704;p25"/>
          <p:cNvCxnSpPr/>
          <p:nvPr/>
        </p:nvCxnSpPr>
        <p:spPr>
          <a:xfrm rot="10800000">
            <a:off x="304213" y="3794684"/>
            <a:ext cx="11583600" cy="0"/>
          </a:xfrm>
          <a:prstGeom prst="straightConnector1">
            <a:avLst/>
          </a:prstGeom>
          <a:noFill/>
          <a:ln w="9525" cap="flat" cmpd="sng">
            <a:solidFill>
              <a:srgbClr val="941651"/>
            </a:solidFill>
            <a:prstDash val="dash"/>
            <a:miter lim="800000"/>
            <a:headEnd type="none" w="sm" len="sm"/>
            <a:tailEnd type="none" w="sm" len="sm"/>
          </a:ln>
        </p:spPr>
      </p:cxnSp>
      <p:sp>
        <p:nvSpPr>
          <p:cNvPr id="705" name="Google Shape;705;p25"/>
          <p:cNvSpPr txBox="1"/>
          <p:nvPr/>
        </p:nvSpPr>
        <p:spPr>
          <a:xfrm>
            <a:off x="2251889" y="691798"/>
            <a:ext cx="1480200" cy="461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Times New Roman"/>
                <a:ea typeface="Times New Roman"/>
                <a:cs typeface="Times New Roman"/>
                <a:sym typeface="Times New Roman"/>
              </a:rPr>
              <a:t>BINARY</a:t>
            </a:r>
            <a:endParaRPr/>
          </a:p>
        </p:txBody>
      </p:sp>
      <p:sp>
        <p:nvSpPr>
          <p:cNvPr id="706" name="Google Shape;706;p25"/>
          <p:cNvSpPr txBox="1"/>
          <p:nvPr/>
        </p:nvSpPr>
        <p:spPr>
          <a:xfrm>
            <a:off x="5832522" y="691798"/>
            <a:ext cx="1650900" cy="461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Times New Roman"/>
                <a:ea typeface="Times New Roman"/>
                <a:cs typeface="Times New Roman"/>
                <a:sym typeface="Times New Roman"/>
              </a:rPr>
              <a:t>COUNTS</a:t>
            </a:r>
            <a:endParaRPr/>
          </a:p>
        </p:txBody>
      </p:sp>
      <p:sp>
        <p:nvSpPr>
          <p:cNvPr id="707" name="Google Shape;707;p25"/>
          <p:cNvSpPr txBox="1"/>
          <p:nvPr/>
        </p:nvSpPr>
        <p:spPr>
          <a:xfrm>
            <a:off x="9595053" y="648443"/>
            <a:ext cx="1366200" cy="461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Times New Roman"/>
                <a:ea typeface="Times New Roman"/>
                <a:cs typeface="Times New Roman"/>
                <a:sym typeface="Times New Roman"/>
              </a:rPr>
              <a:t>TFIDF</a:t>
            </a:r>
            <a:endParaRPr/>
          </a:p>
        </p:txBody>
      </p:sp>
      <p:graphicFrame>
        <p:nvGraphicFramePr>
          <p:cNvPr id="708" name="Google Shape;708;p25"/>
          <p:cNvGraphicFramePr/>
          <p:nvPr/>
        </p:nvGraphicFramePr>
        <p:xfrm>
          <a:off x="1290784" y="1251145"/>
          <a:ext cx="3399225" cy="2194620"/>
        </p:xfrm>
        <a:graphic>
          <a:graphicData uri="http://schemas.openxmlformats.org/drawingml/2006/table">
            <a:tbl>
              <a:tblPr firstRow="1" bandRow="1">
                <a:noFill/>
                <a:tableStyleId>{F16625D8-EC7A-47B3-8FC5-753D2E4B7BA2}</a:tableStyleId>
              </a:tblPr>
              <a:tblGrid>
                <a:gridCol w="537375">
                  <a:extLst>
                    <a:ext uri="{9D8B030D-6E8A-4147-A177-3AD203B41FA5}">
                      <a16:colId xmlns:a16="http://schemas.microsoft.com/office/drawing/2014/main" val="20000"/>
                    </a:ext>
                  </a:extLst>
                </a:gridCol>
                <a:gridCol w="537375">
                  <a:extLst>
                    <a:ext uri="{9D8B030D-6E8A-4147-A177-3AD203B41FA5}">
                      <a16:colId xmlns:a16="http://schemas.microsoft.com/office/drawing/2014/main" val="20001"/>
                    </a:ext>
                  </a:extLst>
                </a:gridCol>
                <a:gridCol w="537375">
                  <a:extLst>
                    <a:ext uri="{9D8B030D-6E8A-4147-A177-3AD203B41FA5}">
                      <a16:colId xmlns:a16="http://schemas.microsoft.com/office/drawing/2014/main" val="20002"/>
                    </a:ext>
                  </a:extLst>
                </a:gridCol>
                <a:gridCol w="537375">
                  <a:extLst>
                    <a:ext uri="{9D8B030D-6E8A-4147-A177-3AD203B41FA5}">
                      <a16:colId xmlns:a16="http://schemas.microsoft.com/office/drawing/2014/main" val="20003"/>
                    </a:ext>
                  </a:extLst>
                </a:gridCol>
                <a:gridCol w="602125">
                  <a:extLst>
                    <a:ext uri="{9D8B030D-6E8A-4147-A177-3AD203B41FA5}">
                      <a16:colId xmlns:a16="http://schemas.microsoft.com/office/drawing/2014/main" val="20004"/>
                    </a:ext>
                  </a:extLst>
                </a:gridCol>
                <a:gridCol w="647600">
                  <a:extLst>
                    <a:ext uri="{9D8B030D-6E8A-4147-A177-3AD203B41FA5}">
                      <a16:colId xmlns:a16="http://schemas.microsoft.com/office/drawing/2014/main" val="20005"/>
                    </a:ext>
                  </a:extLst>
                </a:gridCol>
              </a:tblGrid>
              <a:tr h="330625">
                <a:tc>
                  <a:txBody>
                    <a:bodyPr/>
                    <a:lstStyle/>
                    <a:p>
                      <a:pPr marL="0" marR="0" lvl="0" indent="0" algn="l" rtl="0">
                        <a:spcBef>
                          <a:spcPts val="0"/>
                        </a:spcBef>
                        <a:spcAft>
                          <a:spcPts val="0"/>
                        </a:spcAft>
                        <a:buNone/>
                      </a:pPr>
                      <a:endParaRPr sz="1800"/>
                    </a:p>
                  </a:txBody>
                  <a:tcPr marL="91450" marR="91450" marT="45725" marB="45725"/>
                </a:tc>
                <a:tc>
                  <a:txBody>
                    <a:bodyPr/>
                    <a:lstStyle/>
                    <a:p>
                      <a:pPr marL="0" marR="0" lvl="0" indent="0" algn="l" rtl="0">
                        <a:spcBef>
                          <a:spcPts val="0"/>
                        </a:spcBef>
                        <a:spcAft>
                          <a:spcPts val="0"/>
                        </a:spcAft>
                        <a:buNone/>
                      </a:pPr>
                      <a:r>
                        <a:rPr lang="en-US" sz="1800" b="0"/>
                        <a:t>1</a:t>
                      </a:r>
                      <a:endParaRPr/>
                    </a:p>
                  </a:txBody>
                  <a:tcPr marL="91450" marR="91450" marT="45725" marB="45725"/>
                </a:tc>
                <a:tc>
                  <a:txBody>
                    <a:bodyPr/>
                    <a:lstStyle/>
                    <a:p>
                      <a:pPr marL="0" marR="0" lvl="0" indent="0" algn="l" rtl="0">
                        <a:spcBef>
                          <a:spcPts val="0"/>
                        </a:spcBef>
                        <a:spcAft>
                          <a:spcPts val="0"/>
                        </a:spcAft>
                        <a:buNone/>
                      </a:pPr>
                      <a:r>
                        <a:rPr lang="en-US" sz="1800" b="0"/>
                        <a:t>2</a:t>
                      </a:r>
                      <a:endParaRPr/>
                    </a:p>
                  </a:txBody>
                  <a:tcPr marL="91450" marR="91450" marT="45725" marB="45725"/>
                </a:tc>
                <a:tc>
                  <a:txBody>
                    <a:bodyPr/>
                    <a:lstStyle/>
                    <a:p>
                      <a:pPr marL="0" marR="0" lvl="0" indent="0" algn="l" rtl="0">
                        <a:spcBef>
                          <a:spcPts val="0"/>
                        </a:spcBef>
                        <a:spcAft>
                          <a:spcPts val="0"/>
                        </a:spcAft>
                        <a:buNone/>
                      </a:pPr>
                      <a:r>
                        <a:rPr lang="en-US" sz="1800" b="0"/>
                        <a:t>3</a:t>
                      </a:r>
                      <a:endParaRPr/>
                    </a:p>
                  </a:txBody>
                  <a:tcPr marL="91450" marR="91450" marT="45725" marB="45725"/>
                </a:tc>
                <a:tc>
                  <a:txBody>
                    <a:bodyPr/>
                    <a:lstStyle/>
                    <a:p>
                      <a:pPr marL="0" marR="0" lvl="0" indent="0" algn="l" rtl="0">
                        <a:spcBef>
                          <a:spcPts val="0"/>
                        </a:spcBef>
                        <a:spcAft>
                          <a:spcPts val="0"/>
                        </a:spcAft>
                        <a:buNone/>
                      </a:pPr>
                      <a:r>
                        <a:rPr lang="en-US" sz="1800" b="0"/>
                        <a:t>4</a:t>
                      </a:r>
                      <a:endParaRPr/>
                    </a:p>
                  </a:txBody>
                  <a:tcPr marL="91450" marR="91450" marT="45725" marB="45725"/>
                </a:tc>
                <a:tc>
                  <a:txBody>
                    <a:bodyPr/>
                    <a:lstStyle/>
                    <a:p>
                      <a:pPr marL="0" marR="0" lvl="0" indent="0" algn="l" rtl="0">
                        <a:spcBef>
                          <a:spcPts val="0"/>
                        </a:spcBef>
                        <a:spcAft>
                          <a:spcPts val="0"/>
                        </a:spcAft>
                        <a:buNone/>
                      </a:pPr>
                      <a:r>
                        <a:rPr lang="en-US" sz="1800" b="0"/>
                        <a:t>5</a:t>
                      </a:r>
                      <a:endParaRPr/>
                    </a:p>
                  </a:txBody>
                  <a:tcPr marL="91450" marR="91450" marT="45725" marB="45725"/>
                </a:tc>
                <a:extLst>
                  <a:ext uri="{0D108BD9-81ED-4DB2-BD59-A6C34878D82A}">
                    <a16:rowId xmlns:a16="http://schemas.microsoft.com/office/drawing/2014/main" val="10000"/>
                  </a:ext>
                </a:extLst>
              </a:tr>
              <a:tr h="330625">
                <a:tc>
                  <a:txBody>
                    <a:bodyPr/>
                    <a:lstStyle/>
                    <a:p>
                      <a:pPr marL="0" marR="0" lvl="0" indent="0" algn="l" rtl="0">
                        <a:spcBef>
                          <a:spcPts val="0"/>
                        </a:spcBef>
                        <a:spcAft>
                          <a:spcPts val="0"/>
                        </a:spcAft>
                        <a:buNone/>
                      </a:pPr>
                      <a:r>
                        <a:rPr lang="en-US" sz="1800"/>
                        <a:t>1</a:t>
                      </a:r>
                      <a:endParaRPr/>
                    </a:p>
                  </a:txBody>
                  <a:tcPr marL="91450" marR="91450" marT="45725" marB="45725"/>
                </a:tc>
                <a:tc>
                  <a:txBody>
                    <a:bodyPr/>
                    <a:lstStyle/>
                    <a:p>
                      <a:pPr marL="0" marR="0" lvl="0" indent="0" algn="l" rtl="0">
                        <a:spcBef>
                          <a:spcPts val="0"/>
                        </a:spcBef>
                        <a:spcAft>
                          <a:spcPts val="0"/>
                        </a:spcAft>
                        <a:buNone/>
                      </a:pPr>
                      <a:r>
                        <a:rPr lang="en-US" sz="1200"/>
                        <a:t>4408</a:t>
                      </a:r>
                      <a:endParaRPr/>
                    </a:p>
                  </a:txBody>
                  <a:tcPr marL="91450" marR="91450" marT="45725" marB="45725"/>
                </a:tc>
                <a:tc>
                  <a:txBody>
                    <a:bodyPr/>
                    <a:lstStyle/>
                    <a:p>
                      <a:pPr marL="0" marR="0" lvl="0" indent="0" algn="l" rtl="0">
                        <a:spcBef>
                          <a:spcPts val="0"/>
                        </a:spcBef>
                        <a:spcAft>
                          <a:spcPts val="0"/>
                        </a:spcAft>
                        <a:buNone/>
                      </a:pPr>
                      <a:r>
                        <a:rPr lang="en-US" sz="1200"/>
                        <a:t>951</a:t>
                      </a:r>
                      <a:endParaRPr/>
                    </a:p>
                  </a:txBody>
                  <a:tcPr marL="91450" marR="91450" marT="45725" marB="45725"/>
                </a:tc>
                <a:tc>
                  <a:txBody>
                    <a:bodyPr/>
                    <a:lstStyle/>
                    <a:p>
                      <a:pPr marL="0" marR="0" lvl="0" indent="0" algn="l" rtl="0">
                        <a:spcBef>
                          <a:spcPts val="0"/>
                        </a:spcBef>
                        <a:spcAft>
                          <a:spcPts val="0"/>
                        </a:spcAft>
                        <a:buNone/>
                      </a:pPr>
                      <a:r>
                        <a:rPr lang="en-US" sz="1200"/>
                        <a:t>412</a:t>
                      </a:r>
                      <a:endParaRPr/>
                    </a:p>
                  </a:txBody>
                  <a:tcPr marL="91450" marR="91450" marT="45725" marB="45725"/>
                </a:tc>
                <a:tc>
                  <a:txBody>
                    <a:bodyPr/>
                    <a:lstStyle/>
                    <a:p>
                      <a:pPr marL="0" marR="0" lvl="0" indent="0" algn="l" rtl="0">
                        <a:spcBef>
                          <a:spcPts val="0"/>
                        </a:spcBef>
                        <a:spcAft>
                          <a:spcPts val="0"/>
                        </a:spcAft>
                        <a:buNone/>
                      </a:pPr>
                      <a:r>
                        <a:rPr lang="en-US" sz="1200"/>
                        <a:t>209</a:t>
                      </a:r>
                      <a:endParaRPr/>
                    </a:p>
                  </a:txBody>
                  <a:tcPr marL="91450" marR="91450" marT="45725" marB="45725"/>
                </a:tc>
                <a:tc>
                  <a:txBody>
                    <a:bodyPr/>
                    <a:lstStyle/>
                    <a:p>
                      <a:pPr marL="0" marR="0" lvl="0" indent="0" algn="l" rtl="0">
                        <a:spcBef>
                          <a:spcPts val="0"/>
                        </a:spcBef>
                        <a:spcAft>
                          <a:spcPts val="0"/>
                        </a:spcAft>
                        <a:buNone/>
                      </a:pPr>
                      <a:r>
                        <a:rPr lang="en-US" sz="1200"/>
                        <a:t>275</a:t>
                      </a:r>
                      <a:endParaRPr/>
                    </a:p>
                  </a:txBody>
                  <a:tcPr marL="91450" marR="91450" marT="45725" marB="45725"/>
                </a:tc>
                <a:extLst>
                  <a:ext uri="{0D108BD9-81ED-4DB2-BD59-A6C34878D82A}">
                    <a16:rowId xmlns:a16="http://schemas.microsoft.com/office/drawing/2014/main" val="10001"/>
                  </a:ext>
                </a:extLst>
              </a:tr>
              <a:tr h="330625">
                <a:tc>
                  <a:txBody>
                    <a:bodyPr/>
                    <a:lstStyle/>
                    <a:p>
                      <a:pPr marL="0" marR="0" lvl="0" indent="0" algn="l" rtl="0">
                        <a:spcBef>
                          <a:spcPts val="0"/>
                        </a:spcBef>
                        <a:spcAft>
                          <a:spcPts val="0"/>
                        </a:spcAft>
                        <a:buNone/>
                      </a:pPr>
                      <a:r>
                        <a:rPr lang="en-US" sz="1800"/>
                        <a:t>2</a:t>
                      </a:r>
                      <a:endParaRPr/>
                    </a:p>
                  </a:txBody>
                  <a:tcPr marL="91450" marR="91450" marT="45725" marB="45725"/>
                </a:tc>
                <a:tc>
                  <a:txBody>
                    <a:bodyPr/>
                    <a:lstStyle/>
                    <a:p>
                      <a:pPr marL="0" marR="0" lvl="0" indent="0" algn="l" rtl="0">
                        <a:spcBef>
                          <a:spcPts val="0"/>
                        </a:spcBef>
                        <a:spcAft>
                          <a:spcPts val="0"/>
                        </a:spcAft>
                        <a:buNone/>
                      </a:pPr>
                      <a:r>
                        <a:rPr lang="en-US" sz="1200"/>
                        <a:t>1208</a:t>
                      </a:r>
                      <a:endParaRPr/>
                    </a:p>
                  </a:txBody>
                  <a:tcPr marL="91450" marR="91450" marT="45725" marB="45725"/>
                </a:tc>
                <a:tc>
                  <a:txBody>
                    <a:bodyPr/>
                    <a:lstStyle/>
                    <a:p>
                      <a:pPr marL="0" marR="0" lvl="0" indent="0" algn="l" rtl="0">
                        <a:spcBef>
                          <a:spcPts val="0"/>
                        </a:spcBef>
                        <a:spcAft>
                          <a:spcPts val="0"/>
                        </a:spcAft>
                        <a:buNone/>
                      </a:pPr>
                      <a:r>
                        <a:rPr lang="en-US" sz="1200"/>
                        <a:t>1412</a:t>
                      </a:r>
                      <a:endParaRPr/>
                    </a:p>
                  </a:txBody>
                  <a:tcPr marL="91450" marR="91450" marT="45725" marB="45725"/>
                </a:tc>
                <a:tc>
                  <a:txBody>
                    <a:bodyPr/>
                    <a:lstStyle/>
                    <a:p>
                      <a:pPr marL="0" marR="0" lvl="0" indent="0" algn="l" rtl="0">
                        <a:spcBef>
                          <a:spcPts val="0"/>
                        </a:spcBef>
                        <a:spcAft>
                          <a:spcPts val="0"/>
                        </a:spcAft>
                        <a:buNone/>
                      </a:pPr>
                      <a:r>
                        <a:rPr lang="en-US" sz="1200"/>
                        <a:t>1260</a:t>
                      </a:r>
                      <a:endParaRPr/>
                    </a:p>
                  </a:txBody>
                  <a:tcPr marL="91450" marR="91450" marT="45725" marB="45725"/>
                </a:tc>
                <a:tc>
                  <a:txBody>
                    <a:bodyPr/>
                    <a:lstStyle/>
                    <a:p>
                      <a:pPr marL="0" marR="0" lvl="0" indent="0" algn="l" rtl="0">
                        <a:spcBef>
                          <a:spcPts val="0"/>
                        </a:spcBef>
                        <a:spcAft>
                          <a:spcPts val="0"/>
                        </a:spcAft>
                        <a:buNone/>
                      </a:pPr>
                      <a:r>
                        <a:rPr lang="en-US" sz="1200"/>
                        <a:t>571</a:t>
                      </a:r>
                      <a:endParaRPr/>
                    </a:p>
                  </a:txBody>
                  <a:tcPr marL="91450" marR="91450" marT="45725" marB="45725"/>
                </a:tc>
                <a:tc>
                  <a:txBody>
                    <a:bodyPr/>
                    <a:lstStyle/>
                    <a:p>
                      <a:pPr marL="0" marR="0" lvl="0" indent="0" algn="l" rtl="0">
                        <a:spcBef>
                          <a:spcPts val="0"/>
                        </a:spcBef>
                        <a:spcAft>
                          <a:spcPts val="0"/>
                        </a:spcAft>
                        <a:buNone/>
                      </a:pPr>
                      <a:r>
                        <a:rPr lang="en-US" sz="1200"/>
                        <a:t>296</a:t>
                      </a:r>
                      <a:endParaRPr/>
                    </a:p>
                  </a:txBody>
                  <a:tcPr marL="91450" marR="91450" marT="45725" marB="45725"/>
                </a:tc>
                <a:extLst>
                  <a:ext uri="{0D108BD9-81ED-4DB2-BD59-A6C34878D82A}">
                    <a16:rowId xmlns:a16="http://schemas.microsoft.com/office/drawing/2014/main" val="10002"/>
                  </a:ext>
                </a:extLst>
              </a:tr>
              <a:tr h="330625">
                <a:tc>
                  <a:txBody>
                    <a:bodyPr/>
                    <a:lstStyle/>
                    <a:p>
                      <a:pPr marL="0" marR="0" lvl="0" indent="0" algn="l" rtl="0">
                        <a:spcBef>
                          <a:spcPts val="0"/>
                        </a:spcBef>
                        <a:spcAft>
                          <a:spcPts val="0"/>
                        </a:spcAft>
                        <a:buNone/>
                      </a:pPr>
                      <a:r>
                        <a:rPr lang="en-US" sz="1800"/>
                        <a:t>3</a:t>
                      </a:r>
                      <a:endParaRPr/>
                    </a:p>
                  </a:txBody>
                  <a:tcPr marL="91450" marR="91450" marT="45725" marB="45725"/>
                </a:tc>
                <a:tc>
                  <a:txBody>
                    <a:bodyPr/>
                    <a:lstStyle/>
                    <a:p>
                      <a:pPr marL="0" marR="0" lvl="0" indent="0" algn="l" rtl="0">
                        <a:spcBef>
                          <a:spcPts val="0"/>
                        </a:spcBef>
                        <a:spcAft>
                          <a:spcPts val="0"/>
                        </a:spcAft>
                        <a:buNone/>
                      </a:pPr>
                      <a:r>
                        <a:rPr lang="en-US" sz="1200"/>
                        <a:t>439</a:t>
                      </a:r>
                      <a:endParaRPr/>
                    </a:p>
                  </a:txBody>
                  <a:tcPr marL="91450" marR="91450" marT="45725" marB="45725"/>
                </a:tc>
                <a:tc>
                  <a:txBody>
                    <a:bodyPr/>
                    <a:lstStyle/>
                    <a:p>
                      <a:pPr marL="0" marR="0" lvl="0" indent="0" algn="l" rtl="0">
                        <a:spcBef>
                          <a:spcPts val="0"/>
                        </a:spcBef>
                        <a:spcAft>
                          <a:spcPts val="0"/>
                        </a:spcAft>
                        <a:buNone/>
                      </a:pPr>
                      <a:r>
                        <a:rPr lang="en-US" sz="1200"/>
                        <a:t>976</a:t>
                      </a:r>
                      <a:endParaRPr/>
                    </a:p>
                  </a:txBody>
                  <a:tcPr marL="91450" marR="91450" marT="45725" marB="45725"/>
                </a:tc>
                <a:tc>
                  <a:txBody>
                    <a:bodyPr/>
                    <a:lstStyle/>
                    <a:p>
                      <a:pPr marL="0" marR="0" lvl="0" indent="0" algn="l" rtl="0">
                        <a:spcBef>
                          <a:spcPts val="0"/>
                        </a:spcBef>
                        <a:spcAft>
                          <a:spcPts val="0"/>
                        </a:spcAft>
                        <a:buNone/>
                      </a:pPr>
                      <a:r>
                        <a:rPr lang="en-US" sz="1200"/>
                        <a:t>2424</a:t>
                      </a:r>
                      <a:endParaRPr/>
                    </a:p>
                  </a:txBody>
                  <a:tcPr marL="91450" marR="91450" marT="45725" marB="45725"/>
                </a:tc>
                <a:tc>
                  <a:txBody>
                    <a:bodyPr/>
                    <a:lstStyle/>
                    <a:p>
                      <a:pPr marL="0" marR="0" lvl="0" indent="0" algn="l" rtl="0">
                        <a:spcBef>
                          <a:spcPts val="0"/>
                        </a:spcBef>
                        <a:spcAft>
                          <a:spcPts val="0"/>
                        </a:spcAft>
                        <a:buNone/>
                      </a:pPr>
                      <a:r>
                        <a:rPr lang="en-US" sz="1200"/>
                        <a:t>2320</a:t>
                      </a:r>
                      <a:endParaRPr/>
                    </a:p>
                  </a:txBody>
                  <a:tcPr marL="91450" marR="91450" marT="45725" marB="45725"/>
                </a:tc>
                <a:tc>
                  <a:txBody>
                    <a:bodyPr/>
                    <a:lstStyle/>
                    <a:p>
                      <a:pPr marL="0" marR="0" lvl="0" indent="0" algn="l" rtl="0">
                        <a:spcBef>
                          <a:spcPts val="0"/>
                        </a:spcBef>
                        <a:spcAft>
                          <a:spcPts val="0"/>
                        </a:spcAft>
                        <a:buNone/>
                      </a:pPr>
                      <a:r>
                        <a:rPr lang="en-US" sz="1200"/>
                        <a:t>879</a:t>
                      </a:r>
                      <a:endParaRPr/>
                    </a:p>
                  </a:txBody>
                  <a:tcPr marL="91450" marR="91450" marT="45725" marB="45725"/>
                </a:tc>
                <a:extLst>
                  <a:ext uri="{0D108BD9-81ED-4DB2-BD59-A6C34878D82A}">
                    <a16:rowId xmlns:a16="http://schemas.microsoft.com/office/drawing/2014/main" val="10003"/>
                  </a:ext>
                </a:extLst>
              </a:tr>
              <a:tr h="330625">
                <a:tc>
                  <a:txBody>
                    <a:bodyPr/>
                    <a:lstStyle/>
                    <a:p>
                      <a:pPr marL="0" marR="0" lvl="0" indent="0" algn="l" rtl="0">
                        <a:spcBef>
                          <a:spcPts val="0"/>
                        </a:spcBef>
                        <a:spcAft>
                          <a:spcPts val="0"/>
                        </a:spcAft>
                        <a:buNone/>
                      </a:pPr>
                      <a:r>
                        <a:rPr lang="en-US" sz="1800"/>
                        <a:t>4</a:t>
                      </a:r>
                      <a:endParaRPr/>
                    </a:p>
                  </a:txBody>
                  <a:tcPr marL="91450" marR="91450" marT="45725" marB="45725"/>
                </a:tc>
                <a:tc>
                  <a:txBody>
                    <a:bodyPr/>
                    <a:lstStyle/>
                    <a:p>
                      <a:pPr marL="0" marR="0" lvl="0" indent="0" algn="l" rtl="0">
                        <a:spcBef>
                          <a:spcPts val="0"/>
                        </a:spcBef>
                        <a:spcAft>
                          <a:spcPts val="0"/>
                        </a:spcAft>
                        <a:buNone/>
                      </a:pPr>
                      <a:r>
                        <a:rPr lang="en-US" sz="1200"/>
                        <a:t>176</a:t>
                      </a:r>
                      <a:endParaRPr/>
                    </a:p>
                  </a:txBody>
                  <a:tcPr marL="91450" marR="91450" marT="45725" marB="45725"/>
                </a:tc>
                <a:tc>
                  <a:txBody>
                    <a:bodyPr/>
                    <a:lstStyle/>
                    <a:p>
                      <a:pPr marL="0" marR="0" lvl="0" indent="0" algn="l" rtl="0">
                        <a:spcBef>
                          <a:spcPts val="0"/>
                        </a:spcBef>
                        <a:spcAft>
                          <a:spcPts val="0"/>
                        </a:spcAft>
                        <a:buNone/>
                      </a:pPr>
                      <a:r>
                        <a:rPr lang="en-US" sz="1200"/>
                        <a:t>303</a:t>
                      </a:r>
                      <a:endParaRPr/>
                    </a:p>
                  </a:txBody>
                  <a:tcPr marL="91450" marR="91450" marT="45725" marB="45725"/>
                </a:tc>
                <a:tc>
                  <a:txBody>
                    <a:bodyPr/>
                    <a:lstStyle/>
                    <a:p>
                      <a:pPr marL="0" marR="0" lvl="0" indent="0" algn="l" rtl="0">
                        <a:spcBef>
                          <a:spcPts val="0"/>
                        </a:spcBef>
                        <a:spcAft>
                          <a:spcPts val="0"/>
                        </a:spcAft>
                        <a:buNone/>
                      </a:pPr>
                      <a:r>
                        <a:rPr lang="en-US" sz="1200"/>
                        <a:t>1465</a:t>
                      </a:r>
                      <a:endParaRPr/>
                    </a:p>
                  </a:txBody>
                  <a:tcPr marL="91450" marR="91450" marT="45725" marB="45725"/>
                </a:tc>
                <a:tc>
                  <a:txBody>
                    <a:bodyPr/>
                    <a:lstStyle/>
                    <a:p>
                      <a:pPr marL="0" marR="0" lvl="0" indent="0" algn="l" rtl="0">
                        <a:spcBef>
                          <a:spcPts val="0"/>
                        </a:spcBef>
                        <a:spcAft>
                          <a:spcPts val="0"/>
                        </a:spcAft>
                        <a:buNone/>
                      </a:pPr>
                      <a:r>
                        <a:rPr lang="en-US" sz="1200"/>
                        <a:t>6027</a:t>
                      </a:r>
                      <a:endParaRPr/>
                    </a:p>
                  </a:txBody>
                  <a:tcPr marL="91450" marR="91450" marT="45725" marB="45725"/>
                </a:tc>
                <a:tc>
                  <a:txBody>
                    <a:bodyPr/>
                    <a:lstStyle/>
                    <a:p>
                      <a:pPr marL="0" marR="0" lvl="0" indent="0" algn="l" rtl="0">
                        <a:spcBef>
                          <a:spcPts val="0"/>
                        </a:spcBef>
                        <a:spcAft>
                          <a:spcPts val="0"/>
                        </a:spcAft>
                        <a:buNone/>
                      </a:pPr>
                      <a:r>
                        <a:rPr lang="en-US" sz="1200"/>
                        <a:t>5695</a:t>
                      </a:r>
                      <a:endParaRPr/>
                    </a:p>
                  </a:txBody>
                  <a:tcPr marL="91450" marR="91450" marT="45725" marB="45725"/>
                </a:tc>
                <a:extLst>
                  <a:ext uri="{0D108BD9-81ED-4DB2-BD59-A6C34878D82A}">
                    <a16:rowId xmlns:a16="http://schemas.microsoft.com/office/drawing/2014/main" val="10004"/>
                  </a:ext>
                </a:extLst>
              </a:tr>
              <a:tr h="330625">
                <a:tc>
                  <a:txBody>
                    <a:bodyPr/>
                    <a:lstStyle/>
                    <a:p>
                      <a:pPr marL="0" marR="0" lvl="0" indent="0" algn="l" rtl="0">
                        <a:spcBef>
                          <a:spcPts val="0"/>
                        </a:spcBef>
                        <a:spcAft>
                          <a:spcPts val="0"/>
                        </a:spcAft>
                        <a:buNone/>
                      </a:pPr>
                      <a:r>
                        <a:rPr lang="en-US" sz="1800"/>
                        <a:t>5</a:t>
                      </a:r>
                      <a:endParaRPr/>
                    </a:p>
                  </a:txBody>
                  <a:tcPr marL="91450" marR="91450" marT="45725" marB="45725"/>
                </a:tc>
                <a:tc>
                  <a:txBody>
                    <a:bodyPr/>
                    <a:lstStyle/>
                    <a:p>
                      <a:pPr marL="0" marR="0" lvl="0" indent="0" algn="l" rtl="0">
                        <a:spcBef>
                          <a:spcPts val="0"/>
                        </a:spcBef>
                        <a:spcAft>
                          <a:spcPts val="0"/>
                        </a:spcAft>
                        <a:buNone/>
                      </a:pPr>
                      <a:r>
                        <a:rPr lang="en-US" sz="1200"/>
                        <a:t>117</a:t>
                      </a:r>
                      <a:endParaRPr/>
                    </a:p>
                  </a:txBody>
                  <a:tcPr marL="91450" marR="91450" marT="45725" marB="45725"/>
                </a:tc>
                <a:tc>
                  <a:txBody>
                    <a:bodyPr/>
                    <a:lstStyle/>
                    <a:p>
                      <a:pPr marL="0" marR="0" lvl="0" indent="0" algn="l" rtl="0">
                        <a:spcBef>
                          <a:spcPts val="0"/>
                        </a:spcBef>
                        <a:spcAft>
                          <a:spcPts val="0"/>
                        </a:spcAft>
                        <a:buNone/>
                      </a:pPr>
                      <a:r>
                        <a:rPr lang="en-US" sz="1200"/>
                        <a:t>123</a:t>
                      </a:r>
                      <a:endParaRPr/>
                    </a:p>
                  </a:txBody>
                  <a:tcPr marL="91450" marR="91450" marT="45725" marB="45725"/>
                </a:tc>
                <a:tc>
                  <a:txBody>
                    <a:bodyPr/>
                    <a:lstStyle/>
                    <a:p>
                      <a:pPr marL="0" marR="0" lvl="0" indent="0" algn="l" rtl="0">
                        <a:spcBef>
                          <a:spcPts val="0"/>
                        </a:spcBef>
                        <a:spcAft>
                          <a:spcPts val="0"/>
                        </a:spcAft>
                        <a:buNone/>
                      </a:pPr>
                      <a:r>
                        <a:rPr lang="en-US" sz="1200"/>
                        <a:t>409</a:t>
                      </a:r>
                      <a:endParaRPr/>
                    </a:p>
                  </a:txBody>
                  <a:tcPr marL="91450" marR="91450" marT="45725" marB="45725"/>
                </a:tc>
                <a:tc>
                  <a:txBody>
                    <a:bodyPr/>
                    <a:lstStyle/>
                    <a:p>
                      <a:pPr marL="0" marR="0" lvl="0" indent="0" algn="l" rtl="0">
                        <a:spcBef>
                          <a:spcPts val="0"/>
                        </a:spcBef>
                        <a:spcAft>
                          <a:spcPts val="0"/>
                        </a:spcAft>
                        <a:buNone/>
                      </a:pPr>
                      <a:r>
                        <a:rPr lang="en-US" sz="1200"/>
                        <a:t>3483</a:t>
                      </a:r>
                      <a:endParaRPr/>
                    </a:p>
                  </a:txBody>
                  <a:tcPr marL="91450" marR="91450" marT="45725" marB="45725"/>
                </a:tc>
                <a:tc>
                  <a:txBody>
                    <a:bodyPr/>
                    <a:lstStyle/>
                    <a:p>
                      <a:pPr marL="0" marR="0" lvl="0" indent="0" algn="l" rtl="0">
                        <a:spcBef>
                          <a:spcPts val="0"/>
                        </a:spcBef>
                        <a:spcAft>
                          <a:spcPts val="0"/>
                        </a:spcAft>
                        <a:buNone/>
                      </a:pPr>
                      <a:r>
                        <a:rPr lang="en-US" sz="1200"/>
                        <a:t>16683</a:t>
                      </a:r>
                      <a:endParaRPr/>
                    </a:p>
                  </a:txBody>
                  <a:tcPr marL="91450" marR="91450" marT="45725" marB="45725"/>
                </a:tc>
                <a:extLst>
                  <a:ext uri="{0D108BD9-81ED-4DB2-BD59-A6C34878D82A}">
                    <a16:rowId xmlns:a16="http://schemas.microsoft.com/office/drawing/2014/main" val="10005"/>
                  </a:ext>
                </a:extLst>
              </a:tr>
            </a:tbl>
          </a:graphicData>
        </a:graphic>
      </p:graphicFrame>
      <p:graphicFrame>
        <p:nvGraphicFramePr>
          <p:cNvPr id="709" name="Google Shape;709;p25"/>
          <p:cNvGraphicFramePr/>
          <p:nvPr/>
        </p:nvGraphicFramePr>
        <p:xfrm>
          <a:off x="8460039" y="1251145"/>
          <a:ext cx="3565200" cy="2194620"/>
        </p:xfrm>
        <a:graphic>
          <a:graphicData uri="http://schemas.openxmlformats.org/drawingml/2006/table">
            <a:tbl>
              <a:tblPr firstRow="1" bandRow="1">
                <a:noFill/>
                <a:tableStyleId>{E2913F49-C1FB-4593-A323-E142E798F583}</a:tableStyleId>
              </a:tblPr>
              <a:tblGrid>
                <a:gridCol w="594200">
                  <a:extLst>
                    <a:ext uri="{9D8B030D-6E8A-4147-A177-3AD203B41FA5}">
                      <a16:colId xmlns:a16="http://schemas.microsoft.com/office/drawing/2014/main" val="20000"/>
                    </a:ext>
                  </a:extLst>
                </a:gridCol>
                <a:gridCol w="594200">
                  <a:extLst>
                    <a:ext uri="{9D8B030D-6E8A-4147-A177-3AD203B41FA5}">
                      <a16:colId xmlns:a16="http://schemas.microsoft.com/office/drawing/2014/main" val="20001"/>
                    </a:ext>
                  </a:extLst>
                </a:gridCol>
                <a:gridCol w="594200">
                  <a:extLst>
                    <a:ext uri="{9D8B030D-6E8A-4147-A177-3AD203B41FA5}">
                      <a16:colId xmlns:a16="http://schemas.microsoft.com/office/drawing/2014/main" val="20002"/>
                    </a:ext>
                  </a:extLst>
                </a:gridCol>
                <a:gridCol w="594200">
                  <a:extLst>
                    <a:ext uri="{9D8B030D-6E8A-4147-A177-3AD203B41FA5}">
                      <a16:colId xmlns:a16="http://schemas.microsoft.com/office/drawing/2014/main" val="20003"/>
                    </a:ext>
                  </a:extLst>
                </a:gridCol>
                <a:gridCol w="594200">
                  <a:extLst>
                    <a:ext uri="{9D8B030D-6E8A-4147-A177-3AD203B41FA5}">
                      <a16:colId xmlns:a16="http://schemas.microsoft.com/office/drawing/2014/main" val="20004"/>
                    </a:ext>
                  </a:extLst>
                </a:gridCol>
                <a:gridCol w="594200">
                  <a:extLst>
                    <a:ext uri="{9D8B030D-6E8A-4147-A177-3AD203B41FA5}">
                      <a16:colId xmlns:a16="http://schemas.microsoft.com/office/drawing/2014/main" val="20005"/>
                    </a:ext>
                  </a:extLst>
                </a:gridCol>
              </a:tblGrid>
              <a:tr h="330625">
                <a:tc>
                  <a:txBody>
                    <a:bodyPr/>
                    <a:lstStyle/>
                    <a:p>
                      <a:pPr marL="0" marR="0" lvl="0" indent="0" algn="l" rtl="0">
                        <a:spcBef>
                          <a:spcPts val="0"/>
                        </a:spcBef>
                        <a:spcAft>
                          <a:spcPts val="0"/>
                        </a:spcAft>
                        <a:buNone/>
                      </a:pPr>
                      <a:endParaRPr sz="1800"/>
                    </a:p>
                  </a:txBody>
                  <a:tcPr marL="91450" marR="91450" marT="45725" marB="45725"/>
                </a:tc>
                <a:tc>
                  <a:txBody>
                    <a:bodyPr/>
                    <a:lstStyle/>
                    <a:p>
                      <a:pPr marL="0" marR="0" lvl="0" indent="0" algn="l" rtl="0">
                        <a:spcBef>
                          <a:spcPts val="0"/>
                        </a:spcBef>
                        <a:spcAft>
                          <a:spcPts val="0"/>
                        </a:spcAft>
                        <a:buNone/>
                      </a:pPr>
                      <a:r>
                        <a:rPr lang="en-US" sz="1800" b="0"/>
                        <a:t>1</a:t>
                      </a:r>
                      <a:endParaRPr/>
                    </a:p>
                  </a:txBody>
                  <a:tcPr marL="91450" marR="91450" marT="45725" marB="45725"/>
                </a:tc>
                <a:tc>
                  <a:txBody>
                    <a:bodyPr/>
                    <a:lstStyle/>
                    <a:p>
                      <a:pPr marL="0" marR="0" lvl="0" indent="0" algn="l" rtl="0">
                        <a:spcBef>
                          <a:spcPts val="0"/>
                        </a:spcBef>
                        <a:spcAft>
                          <a:spcPts val="0"/>
                        </a:spcAft>
                        <a:buNone/>
                      </a:pPr>
                      <a:r>
                        <a:rPr lang="en-US" sz="1800" b="0"/>
                        <a:t>2</a:t>
                      </a:r>
                      <a:endParaRPr/>
                    </a:p>
                  </a:txBody>
                  <a:tcPr marL="91450" marR="91450" marT="45725" marB="45725"/>
                </a:tc>
                <a:tc>
                  <a:txBody>
                    <a:bodyPr/>
                    <a:lstStyle/>
                    <a:p>
                      <a:pPr marL="0" marR="0" lvl="0" indent="0" algn="l" rtl="0">
                        <a:spcBef>
                          <a:spcPts val="0"/>
                        </a:spcBef>
                        <a:spcAft>
                          <a:spcPts val="0"/>
                        </a:spcAft>
                        <a:buNone/>
                      </a:pPr>
                      <a:r>
                        <a:rPr lang="en-US" sz="1800" b="0"/>
                        <a:t>3</a:t>
                      </a:r>
                      <a:endParaRPr/>
                    </a:p>
                  </a:txBody>
                  <a:tcPr marL="91450" marR="91450" marT="45725" marB="45725"/>
                </a:tc>
                <a:tc>
                  <a:txBody>
                    <a:bodyPr/>
                    <a:lstStyle/>
                    <a:p>
                      <a:pPr marL="0" marR="0" lvl="0" indent="0" algn="l" rtl="0">
                        <a:spcBef>
                          <a:spcPts val="0"/>
                        </a:spcBef>
                        <a:spcAft>
                          <a:spcPts val="0"/>
                        </a:spcAft>
                        <a:buNone/>
                      </a:pPr>
                      <a:r>
                        <a:rPr lang="en-US" sz="1800" b="0"/>
                        <a:t>4</a:t>
                      </a:r>
                      <a:endParaRPr/>
                    </a:p>
                  </a:txBody>
                  <a:tcPr marL="91450" marR="91450" marT="45725" marB="45725"/>
                </a:tc>
                <a:tc>
                  <a:txBody>
                    <a:bodyPr/>
                    <a:lstStyle/>
                    <a:p>
                      <a:pPr marL="0" marR="0" lvl="0" indent="0" algn="l" rtl="0">
                        <a:spcBef>
                          <a:spcPts val="0"/>
                        </a:spcBef>
                        <a:spcAft>
                          <a:spcPts val="0"/>
                        </a:spcAft>
                        <a:buNone/>
                      </a:pPr>
                      <a:r>
                        <a:rPr lang="en-US" sz="1800" b="0"/>
                        <a:t>5</a:t>
                      </a:r>
                      <a:endParaRPr/>
                    </a:p>
                  </a:txBody>
                  <a:tcPr marL="91450" marR="91450" marT="45725" marB="45725"/>
                </a:tc>
                <a:extLst>
                  <a:ext uri="{0D108BD9-81ED-4DB2-BD59-A6C34878D82A}">
                    <a16:rowId xmlns:a16="http://schemas.microsoft.com/office/drawing/2014/main" val="10000"/>
                  </a:ext>
                </a:extLst>
              </a:tr>
              <a:tr h="330625">
                <a:tc>
                  <a:txBody>
                    <a:bodyPr/>
                    <a:lstStyle/>
                    <a:p>
                      <a:pPr marL="0" marR="0" lvl="0" indent="0" algn="l" rtl="0">
                        <a:spcBef>
                          <a:spcPts val="0"/>
                        </a:spcBef>
                        <a:spcAft>
                          <a:spcPts val="0"/>
                        </a:spcAft>
                        <a:buNone/>
                      </a:pPr>
                      <a:r>
                        <a:rPr lang="en-US" sz="1800"/>
                        <a:t>1</a:t>
                      </a:r>
                      <a:endParaRPr/>
                    </a:p>
                  </a:txBody>
                  <a:tcPr marL="91450" marR="91450" marT="45725" marB="45725"/>
                </a:tc>
                <a:tc>
                  <a:txBody>
                    <a:bodyPr/>
                    <a:lstStyle/>
                    <a:p>
                      <a:pPr marL="0" marR="0" lvl="0" indent="0" algn="l" rtl="0">
                        <a:spcBef>
                          <a:spcPts val="0"/>
                        </a:spcBef>
                        <a:spcAft>
                          <a:spcPts val="0"/>
                        </a:spcAft>
                        <a:buNone/>
                      </a:pPr>
                      <a:r>
                        <a:rPr lang="en-US" sz="1200"/>
                        <a:t>4831</a:t>
                      </a:r>
                      <a:endParaRPr/>
                    </a:p>
                  </a:txBody>
                  <a:tcPr marL="91450" marR="91450" marT="45725" marB="45725"/>
                </a:tc>
                <a:tc>
                  <a:txBody>
                    <a:bodyPr/>
                    <a:lstStyle/>
                    <a:p>
                      <a:pPr marL="0" marR="0" lvl="0" indent="0" algn="l" rtl="0">
                        <a:spcBef>
                          <a:spcPts val="0"/>
                        </a:spcBef>
                        <a:spcAft>
                          <a:spcPts val="0"/>
                        </a:spcAft>
                        <a:buNone/>
                      </a:pPr>
                      <a:r>
                        <a:rPr lang="en-US" sz="1200" b="0">
                          <a:solidFill>
                            <a:schemeClr val="dk1"/>
                          </a:solidFill>
                          <a:latin typeface="Calibri"/>
                          <a:ea typeface="Calibri"/>
                          <a:cs typeface="Calibri"/>
                          <a:sym typeface="Calibri"/>
                        </a:rPr>
                        <a:t>789</a:t>
                      </a:r>
                      <a:endParaRPr/>
                    </a:p>
                  </a:txBody>
                  <a:tcPr marL="91450" marR="91450" marT="45725" marB="45725"/>
                </a:tc>
                <a:tc>
                  <a:txBody>
                    <a:bodyPr/>
                    <a:lstStyle/>
                    <a:p>
                      <a:pPr marL="0" marR="0" lvl="0" indent="0" algn="l" rtl="0">
                        <a:spcBef>
                          <a:spcPts val="0"/>
                        </a:spcBef>
                        <a:spcAft>
                          <a:spcPts val="0"/>
                        </a:spcAft>
                        <a:buNone/>
                      </a:pPr>
                      <a:r>
                        <a:rPr lang="en-US" sz="1200"/>
                        <a:t>300</a:t>
                      </a:r>
                      <a:endParaRPr/>
                    </a:p>
                  </a:txBody>
                  <a:tcPr marL="91450" marR="91450" marT="45725" marB="45725"/>
                </a:tc>
                <a:tc>
                  <a:txBody>
                    <a:bodyPr/>
                    <a:lstStyle/>
                    <a:p>
                      <a:pPr marL="0" marR="0" lvl="0" indent="0" algn="l" rtl="0">
                        <a:spcBef>
                          <a:spcPts val="0"/>
                        </a:spcBef>
                        <a:spcAft>
                          <a:spcPts val="0"/>
                        </a:spcAft>
                        <a:buNone/>
                      </a:pPr>
                      <a:r>
                        <a:rPr lang="en-US" sz="1200"/>
                        <a:t>142</a:t>
                      </a:r>
                      <a:endParaRPr/>
                    </a:p>
                  </a:txBody>
                  <a:tcPr marL="91450" marR="91450" marT="45725" marB="45725"/>
                </a:tc>
                <a:tc>
                  <a:txBody>
                    <a:bodyPr/>
                    <a:lstStyle/>
                    <a:p>
                      <a:pPr marL="0" marR="0" lvl="0" indent="0" algn="l" rtl="0">
                        <a:spcBef>
                          <a:spcPts val="0"/>
                        </a:spcBef>
                        <a:spcAft>
                          <a:spcPts val="0"/>
                        </a:spcAft>
                        <a:buNone/>
                      </a:pPr>
                      <a:r>
                        <a:rPr lang="en-US" sz="1200"/>
                        <a:t>193</a:t>
                      </a:r>
                      <a:endParaRPr/>
                    </a:p>
                  </a:txBody>
                  <a:tcPr marL="91450" marR="91450" marT="45725" marB="45725"/>
                </a:tc>
                <a:extLst>
                  <a:ext uri="{0D108BD9-81ED-4DB2-BD59-A6C34878D82A}">
                    <a16:rowId xmlns:a16="http://schemas.microsoft.com/office/drawing/2014/main" val="10001"/>
                  </a:ext>
                </a:extLst>
              </a:tr>
              <a:tr h="330625">
                <a:tc>
                  <a:txBody>
                    <a:bodyPr/>
                    <a:lstStyle/>
                    <a:p>
                      <a:pPr marL="0" marR="0" lvl="0" indent="0" algn="l" rtl="0">
                        <a:spcBef>
                          <a:spcPts val="0"/>
                        </a:spcBef>
                        <a:spcAft>
                          <a:spcPts val="0"/>
                        </a:spcAft>
                        <a:buNone/>
                      </a:pPr>
                      <a:r>
                        <a:rPr lang="en-US" sz="1800"/>
                        <a:t>2</a:t>
                      </a:r>
                      <a:endParaRPr/>
                    </a:p>
                  </a:txBody>
                  <a:tcPr marL="91450" marR="91450" marT="45725" marB="45725"/>
                </a:tc>
                <a:tc>
                  <a:txBody>
                    <a:bodyPr/>
                    <a:lstStyle/>
                    <a:p>
                      <a:pPr marL="0" marR="0" lvl="0" indent="0" algn="l" rtl="0">
                        <a:spcBef>
                          <a:spcPts val="0"/>
                        </a:spcBef>
                        <a:spcAft>
                          <a:spcPts val="0"/>
                        </a:spcAft>
                        <a:buNone/>
                      </a:pPr>
                      <a:r>
                        <a:rPr lang="en-US" sz="1200"/>
                        <a:t>1347</a:t>
                      </a:r>
                      <a:endParaRPr/>
                    </a:p>
                  </a:txBody>
                  <a:tcPr marL="91450" marR="91450" marT="45725" marB="45725"/>
                </a:tc>
                <a:tc>
                  <a:txBody>
                    <a:bodyPr/>
                    <a:lstStyle/>
                    <a:p>
                      <a:pPr marL="0" marR="0" lvl="0" indent="0" algn="l" rtl="0">
                        <a:spcBef>
                          <a:spcPts val="0"/>
                        </a:spcBef>
                        <a:spcAft>
                          <a:spcPts val="0"/>
                        </a:spcAft>
                        <a:buNone/>
                      </a:pPr>
                      <a:r>
                        <a:rPr lang="en-US" sz="1200"/>
                        <a:t>1421</a:t>
                      </a:r>
                      <a:endParaRPr/>
                    </a:p>
                  </a:txBody>
                  <a:tcPr marL="91450" marR="91450" marT="45725" marB="45725"/>
                </a:tc>
                <a:tc>
                  <a:txBody>
                    <a:bodyPr/>
                    <a:lstStyle/>
                    <a:p>
                      <a:pPr marL="0" marR="0" lvl="0" indent="0" algn="l" rtl="0">
                        <a:spcBef>
                          <a:spcPts val="0"/>
                        </a:spcBef>
                        <a:spcAft>
                          <a:spcPts val="0"/>
                        </a:spcAft>
                        <a:buNone/>
                      </a:pPr>
                      <a:r>
                        <a:rPr lang="en-US" sz="1200"/>
                        <a:t>1277</a:t>
                      </a:r>
                      <a:endParaRPr/>
                    </a:p>
                  </a:txBody>
                  <a:tcPr marL="91450" marR="91450" marT="45725" marB="45725"/>
                </a:tc>
                <a:tc>
                  <a:txBody>
                    <a:bodyPr/>
                    <a:lstStyle/>
                    <a:p>
                      <a:pPr marL="0" marR="0" lvl="0" indent="0" algn="l" rtl="0">
                        <a:spcBef>
                          <a:spcPts val="0"/>
                        </a:spcBef>
                        <a:spcAft>
                          <a:spcPts val="0"/>
                        </a:spcAft>
                        <a:buNone/>
                      </a:pPr>
                      <a:r>
                        <a:rPr lang="en-US" sz="1200"/>
                        <a:t>479</a:t>
                      </a:r>
                      <a:endParaRPr/>
                    </a:p>
                  </a:txBody>
                  <a:tcPr marL="91450" marR="91450" marT="45725" marB="45725"/>
                </a:tc>
                <a:tc>
                  <a:txBody>
                    <a:bodyPr/>
                    <a:lstStyle/>
                    <a:p>
                      <a:pPr marL="0" marR="0" lvl="0" indent="0" algn="l" rtl="0">
                        <a:spcBef>
                          <a:spcPts val="0"/>
                        </a:spcBef>
                        <a:spcAft>
                          <a:spcPts val="0"/>
                        </a:spcAft>
                        <a:buNone/>
                      </a:pPr>
                      <a:r>
                        <a:rPr lang="en-US" sz="1200"/>
                        <a:t>223</a:t>
                      </a:r>
                      <a:endParaRPr/>
                    </a:p>
                  </a:txBody>
                  <a:tcPr marL="91450" marR="91450" marT="45725" marB="45725"/>
                </a:tc>
                <a:extLst>
                  <a:ext uri="{0D108BD9-81ED-4DB2-BD59-A6C34878D82A}">
                    <a16:rowId xmlns:a16="http://schemas.microsoft.com/office/drawing/2014/main" val="10002"/>
                  </a:ext>
                </a:extLst>
              </a:tr>
              <a:tr h="330625">
                <a:tc>
                  <a:txBody>
                    <a:bodyPr/>
                    <a:lstStyle/>
                    <a:p>
                      <a:pPr marL="0" marR="0" lvl="0" indent="0" algn="l" rtl="0">
                        <a:spcBef>
                          <a:spcPts val="0"/>
                        </a:spcBef>
                        <a:spcAft>
                          <a:spcPts val="0"/>
                        </a:spcAft>
                        <a:buNone/>
                      </a:pPr>
                      <a:r>
                        <a:rPr lang="en-US" sz="1800"/>
                        <a:t>3</a:t>
                      </a:r>
                      <a:endParaRPr/>
                    </a:p>
                  </a:txBody>
                  <a:tcPr marL="91450" marR="91450" marT="45725" marB="45725"/>
                </a:tc>
                <a:tc>
                  <a:txBody>
                    <a:bodyPr/>
                    <a:lstStyle/>
                    <a:p>
                      <a:pPr marL="0" marR="0" lvl="0" indent="0" algn="l" rtl="0">
                        <a:spcBef>
                          <a:spcPts val="0"/>
                        </a:spcBef>
                        <a:spcAft>
                          <a:spcPts val="0"/>
                        </a:spcAft>
                        <a:buNone/>
                      </a:pPr>
                      <a:r>
                        <a:rPr lang="en-US" sz="1200"/>
                        <a:t>440</a:t>
                      </a:r>
                      <a:endParaRPr/>
                    </a:p>
                  </a:txBody>
                  <a:tcPr marL="91450" marR="91450" marT="45725" marB="45725"/>
                </a:tc>
                <a:tc>
                  <a:txBody>
                    <a:bodyPr/>
                    <a:lstStyle/>
                    <a:p>
                      <a:pPr marL="0" marR="0" lvl="0" indent="0" algn="l" rtl="0">
                        <a:spcBef>
                          <a:spcPts val="0"/>
                        </a:spcBef>
                        <a:spcAft>
                          <a:spcPts val="0"/>
                        </a:spcAft>
                        <a:buNone/>
                      </a:pPr>
                      <a:r>
                        <a:rPr lang="en-US" sz="1200"/>
                        <a:t>760</a:t>
                      </a:r>
                      <a:endParaRPr/>
                    </a:p>
                  </a:txBody>
                  <a:tcPr marL="91450" marR="91450" marT="45725" marB="45725"/>
                </a:tc>
                <a:tc>
                  <a:txBody>
                    <a:bodyPr/>
                    <a:lstStyle/>
                    <a:p>
                      <a:pPr marL="0" marR="0" lvl="0" indent="0" algn="l" rtl="0">
                        <a:spcBef>
                          <a:spcPts val="0"/>
                        </a:spcBef>
                        <a:spcAft>
                          <a:spcPts val="0"/>
                        </a:spcAft>
                        <a:buNone/>
                      </a:pPr>
                      <a:r>
                        <a:rPr lang="en-US" sz="1200"/>
                        <a:t>2604</a:t>
                      </a:r>
                      <a:endParaRPr/>
                    </a:p>
                  </a:txBody>
                  <a:tcPr marL="91450" marR="91450" marT="45725" marB="45725"/>
                </a:tc>
                <a:tc>
                  <a:txBody>
                    <a:bodyPr/>
                    <a:lstStyle/>
                    <a:p>
                      <a:pPr marL="0" marR="0" lvl="0" indent="0" algn="l" rtl="0">
                        <a:spcBef>
                          <a:spcPts val="0"/>
                        </a:spcBef>
                        <a:spcAft>
                          <a:spcPts val="0"/>
                        </a:spcAft>
                        <a:buNone/>
                      </a:pPr>
                      <a:r>
                        <a:rPr lang="en-US" sz="1200"/>
                        <a:t>2530</a:t>
                      </a:r>
                      <a:endParaRPr/>
                    </a:p>
                  </a:txBody>
                  <a:tcPr marL="91450" marR="91450" marT="45725" marB="45725"/>
                </a:tc>
                <a:tc>
                  <a:txBody>
                    <a:bodyPr/>
                    <a:lstStyle/>
                    <a:p>
                      <a:pPr marL="0" marR="0" lvl="0" indent="0" algn="l" rtl="0">
                        <a:spcBef>
                          <a:spcPts val="0"/>
                        </a:spcBef>
                        <a:spcAft>
                          <a:spcPts val="0"/>
                        </a:spcAft>
                        <a:buNone/>
                      </a:pPr>
                      <a:r>
                        <a:rPr lang="en-US" sz="1200"/>
                        <a:t>704</a:t>
                      </a:r>
                      <a:endParaRPr/>
                    </a:p>
                  </a:txBody>
                  <a:tcPr marL="91450" marR="91450" marT="45725" marB="45725"/>
                </a:tc>
                <a:extLst>
                  <a:ext uri="{0D108BD9-81ED-4DB2-BD59-A6C34878D82A}">
                    <a16:rowId xmlns:a16="http://schemas.microsoft.com/office/drawing/2014/main" val="10003"/>
                  </a:ext>
                </a:extLst>
              </a:tr>
              <a:tr h="330625">
                <a:tc>
                  <a:txBody>
                    <a:bodyPr/>
                    <a:lstStyle/>
                    <a:p>
                      <a:pPr marL="0" marR="0" lvl="0" indent="0" algn="l" rtl="0">
                        <a:spcBef>
                          <a:spcPts val="0"/>
                        </a:spcBef>
                        <a:spcAft>
                          <a:spcPts val="0"/>
                        </a:spcAft>
                        <a:buNone/>
                      </a:pPr>
                      <a:r>
                        <a:rPr lang="en-US" sz="1800"/>
                        <a:t>4</a:t>
                      </a:r>
                      <a:endParaRPr/>
                    </a:p>
                  </a:txBody>
                  <a:tcPr marL="91450" marR="91450" marT="45725" marB="45725"/>
                </a:tc>
                <a:tc>
                  <a:txBody>
                    <a:bodyPr/>
                    <a:lstStyle/>
                    <a:p>
                      <a:pPr marL="0" marR="0" lvl="0" indent="0" algn="l" rtl="0">
                        <a:spcBef>
                          <a:spcPts val="0"/>
                        </a:spcBef>
                        <a:spcAft>
                          <a:spcPts val="0"/>
                        </a:spcAft>
                        <a:buNone/>
                      </a:pPr>
                      <a:r>
                        <a:rPr lang="en-US" sz="1200"/>
                        <a:t>144</a:t>
                      </a:r>
                      <a:endParaRPr/>
                    </a:p>
                  </a:txBody>
                  <a:tcPr marL="91450" marR="91450" marT="45725" marB="45725"/>
                </a:tc>
                <a:tc>
                  <a:txBody>
                    <a:bodyPr/>
                    <a:lstStyle/>
                    <a:p>
                      <a:pPr marL="0" marR="0" lvl="0" indent="0" algn="l" rtl="0">
                        <a:spcBef>
                          <a:spcPts val="0"/>
                        </a:spcBef>
                        <a:spcAft>
                          <a:spcPts val="0"/>
                        </a:spcAft>
                        <a:buNone/>
                      </a:pPr>
                      <a:r>
                        <a:rPr lang="en-US" sz="1200"/>
                        <a:t>146</a:t>
                      </a:r>
                      <a:endParaRPr/>
                    </a:p>
                  </a:txBody>
                  <a:tcPr marL="91450" marR="91450" marT="45725" marB="45725"/>
                </a:tc>
                <a:tc>
                  <a:txBody>
                    <a:bodyPr/>
                    <a:lstStyle/>
                    <a:p>
                      <a:pPr marL="0" marR="0" lvl="0" indent="0" algn="l" rtl="0">
                        <a:spcBef>
                          <a:spcPts val="0"/>
                        </a:spcBef>
                        <a:spcAft>
                          <a:spcPts val="0"/>
                        </a:spcAft>
                        <a:buNone/>
                      </a:pPr>
                      <a:r>
                        <a:rPr lang="en-US" sz="1200"/>
                        <a:t>1055</a:t>
                      </a:r>
                      <a:endParaRPr/>
                    </a:p>
                  </a:txBody>
                  <a:tcPr marL="91450" marR="91450" marT="45725" marB="45725"/>
                </a:tc>
                <a:tc>
                  <a:txBody>
                    <a:bodyPr/>
                    <a:lstStyle/>
                    <a:p>
                      <a:pPr marL="0" marR="0" lvl="0" indent="0" algn="l" rtl="0">
                        <a:spcBef>
                          <a:spcPts val="0"/>
                        </a:spcBef>
                        <a:spcAft>
                          <a:spcPts val="0"/>
                        </a:spcAft>
                        <a:buNone/>
                      </a:pPr>
                      <a:r>
                        <a:rPr lang="en-US" sz="1200"/>
                        <a:t>6671</a:t>
                      </a:r>
                      <a:endParaRPr/>
                    </a:p>
                  </a:txBody>
                  <a:tcPr marL="91450" marR="91450" marT="45725" marB="45725"/>
                </a:tc>
                <a:tc>
                  <a:txBody>
                    <a:bodyPr/>
                    <a:lstStyle/>
                    <a:p>
                      <a:pPr marL="0" marR="0" lvl="0" indent="0" algn="l" rtl="0">
                        <a:spcBef>
                          <a:spcPts val="0"/>
                        </a:spcBef>
                        <a:spcAft>
                          <a:spcPts val="0"/>
                        </a:spcAft>
                        <a:buNone/>
                      </a:pPr>
                      <a:r>
                        <a:rPr lang="en-US" sz="1200"/>
                        <a:t>5650</a:t>
                      </a:r>
                      <a:endParaRPr/>
                    </a:p>
                  </a:txBody>
                  <a:tcPr marL="91450" marR="91450" marT="45725" marB="45725"/>
                </a:tc>
                <a:extLst>
                  <a:ext uri="{0D108BD9-81ED-4DB2-BD59-A6C34878D82A}">
                    <a16:rowId xmlns:a16="http://schemas.microsoft.com/office/drawing/2014/main" val="10004"/>
                  </a:ext>
                </a:extLst>
              </a:tr>
              <a:tr h="330625">
                <a:tc>
                  <a:txBody>
                    <a:bodyPr/>
                    <a:lstStyle/>
                    <a:p>
                      <a:pPr marL="0" marR="0" lvl="0" indent="0" algn="l" rtl="0">
                        <a:spcBef>
                          <a:spcPts val="0"/>
                        </a:spcBef>
                        <a:spcAft>
                          <a:spcPts val="0"/>
                        </a:spcAft>
                        <a:buNone/>
                      </a:pPr>
                      <a:r>
                        <a:rPr lang="en-US" sz="1800"/>
                        <a:t>5</a:t>
                      </a:r>
                      <a:endParaRPr/>
                    </a:p>
                  </a:txBody>
                  <a:tcPr marL="91450" marR="91450" marT="45725" marB="45725"/>
                </a:tc>
                <a:tc>
                  <a:txBody>
                    <a:bodyPr/>
                    <a:lstStyle/>
                    <a:p>
                      <a:pPr marL="0" marR="0" lvl="0" indent="0" algn="l" rtl="0">
                        <a:spcBef>
                          <a:spcPts val="0"/>
                        </a:spcBef>
                        <a:spcAft>
                          <a:spcPts val="0"/>
                        </a:spcAft>
                        <a:buNone/>
                      </a:pPr>
                      <a:r>
                        <a:rPr lang="en-US" sz="1200"/>
                        <a:t>96</a:t>
                      </a:r>
                      <a:endParaRPr/>
                    </a:p>
                  </a:txBody>
                  <a:tcPr marL="91450" marR="91450" marT="45725" marB="45725"/>
                </a:tc>
                <a:tc>
                  <a:txBody>
                    <a:bodyPr/>
                    <a:lstStyle/>
                    <a:p>
                      <a:pPr marL="0" marR="0" lvl="0" indent="0" algn="l" rtl="0">
                        <a:spcBef>
                          <a:spcPts val="0"/>
                        </a:spcBef>
                        <a:spcAft>
                          <a:spcPts val="0"/>
                        </a:spcAft>
                        <a:buNone/>
                      </a:pPr>
                      <a:r>
                        <a:rPr lang="en-US" sz="1200"/>
                        <a:t>47</a:t>
                      </a:r>
                      <a:endParaRPr/>
                    </a:p>
                  </a:txBody>
                  <a:tcPr marL="91450" marR="91450" marT="45725" marB="45725"/>
                </a:tc>
                <a:tc>
                  <a:txBody>
                    <a:bodyPr/>
                    <a:lstStyle/>
                    <a:p>
                      <a:pPr marL="0" marR="0" lvl="0" indent="0" algn="l" rtl="0">
                        <a:spcBef>
                          <a:spcPts val="0"/>
                        </a:spcBef>
                        <a:spcAft>
                          <a:spcPts val="0"/>
                        </a:spcAft>
                        <a:buNone/>
                      </a:pPr>
                      <a:r>
                        <a:rPr lang="en-US" sz="1200"/>
                        <a:t>207</a:t>
                      </a:r>
                      <a:endParaRPr/>
                    </a:p>
                  </a:txBody>
                  <a:tcPr marL="91450" marR="91450" marT="45725" marB="45725"/>
                </a:tc>
                <a:tc>
                  <a:txBody>
                    <a:bodyPr/>
                    <a:lstStyle/>
                    <a:p>
                      <a:pPr marL="0" marR="0" lvl="0" indent="0" algn="l" rtl="0">
                        <a:spcBef>
                          <a:spcPts val="0"/>
                        </a:spcBef>
                        <a:spcAft>
                          <a:spcPts val="0"/>
                        </a:spcAft>
                        <a:buNone/>
                      </a:pPr>
                      <a:r>
                        <a:rPr lang="en-US" sz="1200"/>
                        <a:t>3137</a:t>
                      </a:r>
                      <a:endParaRPr/>
                    </a:p>
                  </a:txBody>
                  <a:tcPr marL="91450" marR="91450" marT="45725" marB="45725"/>
                </a:tc>
                <a:tc>
                  <a:txBody>
                    <a:bodyPr/>
                    <a:lstStyle/>
                    <a:p>
                      <a:pPr marL="0" marR="0" lvl="0" indent="0" algn="l" rtl="0">
                        <a:spcBef>
                          <a:spcPts val="0"/>
                        </a:spcBef>
                        <a:spcAft>
                          <a:spcPts val="0"/>
                        </a:spcAft>
                        <a:buNone/>
                      </a:pPr>
                      <a:r>
                        <a:rPr lang="en-US" sz="1200"/>
                        <a:t>17328</a:t>
                      </a:r>
                      <a:endParaRPr/>
                    </a:p>
                  </a:txBody>
                  <a:tcPr marL="91450" marR="91450" marT="45725" marB="45725"/>
                </a:tc>
                <a:extLst>
                  <a:ext uri="{0D108BD9-81ED-4DB2-BD59-A6C34878D82A}">
                    <a16:rowId xmlns:a16="http://schemas.microsoft.com/office/drawing/2014/main" val="10005"/>
                  </a:ext>
                </a:extLst>
              </a:tr>
            </a:tbl>
          </a:graphicData>
        </a:graphic>
      </p:graphicFrame>
      <p:graphicFrame>
        <p:nvGraphicFramePr>
          <p:cNvPr id="710" name="Google Shape;710;p25"/>
          <p:cNvGraphicFramePr/>
          <p:nvPr/>
        </p:nvGraphicFramePr>
        <p:xfrm>
          <a:off x="1261290" y="4054304"/>
          <a:ext cx="3704000" cy="2267750"/>
        </p:xfrm>
        <a:graphic>
          <a:graphicData uri="http://schemas.openxmlformats.org/drawingml/2006/table">
            <a:tbl>
              <a:tblPr firstRow="1" bandRow="1">
                <a:noFill/>
                <a:tableStyleId>{F16625D8-EC7A-47B3-8FC5-753D2E4B7BA2}</a:tableStyleId>
              </a:tblPr>
              <a:tblGrid>
                <a:gridCol w="625550">
                  <a:extLst>
                    <a:ext uri="{9D8B030D-6E8A-4147-A177-3AD203B41FA5}">
                      <a16:colId xmlns:a16="http://schemas.microsoft.com/office/drawing/2014/main" val="20000"/>
                    </a:ext>
                  </a:extLst>
                </a:gridCol>
                <a:gridCol w="625550">
                  <a:extLst>
                    <a:ext uri="{9D8B030D-6E8A-4147-A177-3AD203B41FA5}">
                      <a16:colId xmlns:a16="http://schemas.microsoft.com/office/drawing/2014/main" val="20001"/>
                    </a:ext>
                  </a:extLst>
                </a:gridCol>
                <a:gridCol w="625550">
                  <a:extLst>
                    <a:ext uri="{9D8B030D-6E8A-4147-A177-3AD203B41FA5}">
                      <a16:colId xmlns:a16="http://schemas.microsoft.com/office/drawing/2014/main" val="20002"/>
                    </a:ext>
                  </a:extLst>
                </a:gridCol>
                <a:gridCol w="625550">
                  <a:extLst>
                    <a:ext uri="{9D8B030D-6E8A-4147-A177-3AD203B41FA5}">
                      <a16:colId xmlns:a16="http://schemas.microsoft.com/office/drawing/2014/main" val="20003"/>
                    </a:ext>
                  </a:extLst>
                </a:gridCol>
                <a:gridCol w="625550">
                  <a:extLst>
                    <a:ext uri="{9D8B030D-6E8A-4147-A177-3AD203B41FA5}">
                      <a16:colId xmlns:a16="http://schemas.microsoft.com/office/drawing/2014/main" val="20004"/>
                    </a:ext>
                  </a:extLst>
                </a:gridCol>
                <a:gridCol w="576250">
                  <a:extLst>
                    <a:ext uri="{9D8B030D-6E8A-4147-A177-3AD203B41FA5}">
                      <a16:colId xmlns:a16="http://schemas.microsoft.com/office/drawing/2014/main" val="20005"/>
                    </a:ext>
                  </a:extLst>
                </a:gridCol>
              </a:tblGrid>
              <a:tr h="351125">
                <a:tc>
                  <a:txBody>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a:txBody>
                  <a:tcPr marL="91450" marR="91450" marT="45725" marB="45725"/>
                </a:tc>
                <a:tc>
                  <a:txBody>
                    <a:bodyPr/>
                    <a:lstStyle/>
                    <a:p>
                      <a:pPr marL="0" marR="0" lvl="0" indent="0" algn="l" rtl="0">
                        <a:spcBef>
                          <a:spcPts val="0"/>
                        </a:spcBef>
                        <a:spcAft>
                          <a:spcPts val="0"/>
                        </a:spcAft>
                        <a:buNone/>
                      </a:pPr>
                      <a:r>
                        <a:rPr lang="en-US" sz="1800" b="0"/>
                        <a:t>1</a:t>
                      </a:r>
                      <a:endParaRPr/>
                    </a:p>
                  </a:txBody>
                  <a:tcPr marL="91450" marR="91450" marT="45725" marB="45725"/>
                </a:tc>
                <a:tc>
                  <a:txBody>
                    <a:bodyPr/>
                    <a:lstStyle/>
                    <a:p>
                      <a:pPr marL="0" marR="0" lvl="0" indent="0" algn="l" rtl="0">
                        <a:spcBef>
                          <a:spcPts val="0"/>
                        </a:spcBef>
                        <a:spcAft>
                          <a:spcPts val="0"/>
                        </a:spcAft>
                        <a:buNone/>
                      </a:pPr>
                      <a:r>
                        <a:rPr lang="en-US" sz="1800" b="0"/>
                        <a:t>2</a:t>
                      </a:r>
                      <a:endParaRPr/>
                    </a:p>
                  </a:txBody>
                  <a:tcPr marL="91450" marR="91450" marT="45725" marB="45725"/>
                </a:tc>
                <a:tc>
                  <a:txBody>
                    <a:bodyPr/>
                    <a:lstStyle/>
                    <a:p>
                      <a:pPr marL="0" marR="0" lvl="0" indent="0" algn="l" rtl="0">
                        <a:spcBef>
                          <a:spcPts val="0"/>
                        </a:spcBef>
                        <a:spcAft>
                          <a:spcPts val="0"/>
                        </a:spcAft>
                        <a:buNone/>
                      </a:pPr>
                      <a:r>
                        <a:rPr lang="en-US" sz="1800" b="0"/>
                        <a:t>3</a:t>
                      </a:r>
                      <a:endParaRPr/>
                    </a:p>
                  </a:txBody>
                  <a:tcPr marL="91450" marR="91450" marT="45725" marB="45725"/>
                </a:tc>
                <a:tc>
                  <a:txBody>
                    <a:bodyPr/>
                    <a:lstStyle/>
                    <a:p>
                      <a:pPr marL="0" marR="0" lvl="0" indent="0" algn="l" rtl="0">
                        <a:spcBef>
                          <a:spcPts val="0"/>
                        </a:spcBef>
                        <a:spcAft>
                          <a:spcPts val="0"/>
                        </a:spcAft>
                        <a:buNone/>
                      </a:pPr>
                      <a:r>
                        <a:rPr lang="en-US" sz="1800" b="0"/>
                        <a:t>4</a:t>
                      </a:r>
                      <a:endParaRPr/>
                    </a:p>
                  </a:txBody>
                  <a:tcPr marL="91450" marR="91450" marT="45725" marB="45725"/>
                </a:tc>
                <a:tc>
                  <a:txBody>
                    <a:bodyPr/>
                    <a:lstStyle/>
                    <a:p>
                      <a:pPr marL="0" marR="0" lvl="0" indent="0" algn="l" rtl="0">
                        <a:spcBef>
                          <a:spcPts val="0"/>
                        </a:spcBef>
                        <a:spcAft>
                          <a:spcPts val="0"/>
                        </a:spcAft>
                        <a:buNone/>
                      </a:pPr>
                      <a:r>
                        <a:rPr lang="en-US" sz="1800" b="0"/>
                        <a:t>5</a:t>
                      </a:r>
                      <a:endParaRPr/>
                    </a:p>
                  </a:txBody>
                  <a:tcPr marL="91450" marR="91450" marT="45725" marB="45725"/>
                </a:tc>
                <a:extLst>
                  <a:ext uri="{0D108BD9-81ED-4DB2-BD59-A6C34878D82A}">
                    <a16:rowId xmlns:a16="http://schemas.microsoft.com/office/drawing/2014/main" val="10000"/>
                  </a:ext>
                </a:extLst>
              </a:tr>
              <a:tr h="351125">
                <a:tc>
                  <a:txBody>
                    <a:bodyPr/>
                    <a:lstStyle/>
                    <a:p>
                      <a:pPr marL="0" marR="0" lvl="0" indent="0" algn="l" rtl="0">
                        <a:spcBef>
                          <a:spcPts val="0"/>
                        </a:spcBef>
                        <a:spcAft>
                          <a:spcPts val="0"/>
                        </a:spcAft>
                        <a:buNone/>
                      </a:pPr>
                      <a:r>
                        <a:rPr lang="en-US" sz="1800"/>
                        <a:t>1</a:t>
                      </a:r>
                      <a:endParaRPr/>
                    </a:p>
                  </a:txBody>
                  <a:tcPr marL="91450" marR="91450" marT="45725" marB="45725"/>
                </a:tc>
                <a:tc>
                  <a:txBody>
                    <a:bodyPr/>
                    <a:lstStyle/>
                    <a:p>
                      <a:pPr marL="0" marR="0" lvl="0" indent="0" algn="l" rtl="0">
                        <a:spcBef>
                          <a:spcPts val="0"/>
                        </a:spcBef>
                        <a:spcAft>
                          <a:spcPts val="0"/>
                        </a:spcAft>
                        <a:buNone/>
                      </a:pPr>
                      <a:r>
                        <a:rPr lang="en-US" sz="1200"/>
                        <a:t>4394</a:t>
                      </a:r>
                      <a:endParaRPr/>
                    </a:p>
                  </a:txBody>
                  <a:tcPr marL="91450" marR="91450" marT="45725" marB="45725"/>
                </a:tc>
                <a:tc>
                  <a:txBody>
                    <a:bodyPr/>
                    <a:lstStyle/>
                    <a:p>
                      <a:pPr marL="0" marR="0" lvl="0" indent="0" algn="l" rtl="0">
                        <a:spcBef>
                          <a:spcPts val="0"/>
                        </a:spcBef>
                        <a:spcAft>
                          <a:spcPts val="0"/>
                        </a:spcAft>
                        <a:buNone/>
                      </a:pPr>
                      <a:r>
                        <a:rPr lang="en-US" sz="1200"/>
                        <a:t>905</a:t>
                      </a:r>
                      <a:endParaRPr/>
                    </a:p>
                  </a:txBody>
                  <a:tcPr marL="91450" marR="91450" marT="45725" marB="45725"/>
                </a:tc>
                <a:tc>
                  <a:txBody>
                    <a:bodyPr/>
                    <a:lstStyle/>
                    <a:p>
                      <a:pPr marL="0" marR="0" lvl="0" indent="0" algn="l" rtl="0">
                        <a:spcBef>
                          <a:spcPts val="0"/>
                        </a:spcBef>
                        <a:spcAft>
                          <a:spcPts val="0"/>
                        </a:spcAft>
                        <a:buNone/>
                      </a:pPr>
                      <a:r>
                        <a:rPr lang="en-US" sz="1200"/>
                        <a:t>406</a:t>
                      </a:r>
                      <a:endParaRPr/>
                    </a:p>
                  </a:txBody>
                  <a:tcPr marL="91450" marR="91450" marT="45725" marB="45725"/>
                </a:tc>
                <a:tc>
                  <a:txBody>
                    <a:bodyPr/>
                    <a:lstStyle/>
                    <a:p>
                      <a:pPr marL="0" marR="0" lvl="0" indent="0" algn="l" rtl="0">
                        <a:spcBef>
                          <a:spcPts val="0"/>
                        </a:spcBef>
                        <a:spcAft>
                          <a:spcPts val="0"/>
                        </a:spcAft>
                        <a:buNone/>
                      </a:pPr>
                      <a:r>
                        <a:rPr lang="en-US" sz="1200"/>
                        <a:t>238</a:t>
                      </a:r>
                      <a:endParaRPr/>
                    </a:p>
                  </a:txBody>
                  <a:tcPr marL="91450" marR="91450" marT="45725" marB="45725"/>
                </a:tc>
                <a:tc>
                  <a:txBody>
                    <a:bodyPr/>
                    <a:lstStyle/>
                    <a:p>
                      <a:pPr marL="0" marR="0" lvl="0" indent="0" algn="l" rtl="0">
                        <a:spcBef>
                          <a:spcPts val="0"/>
                        </a:spcBef>
                        <a:spcAft>
                          <a:spcPts val="0"/>
                        </a:spcAft>
                        <a:buNone/>
                      </a:pPr>
                      <a:r>
                        <a:rPr lang="en-US" sz="1200"/>
                        <a:t>312</a:t>
                      </a:r>
                      <a:endParaRPr/>
                    </a:p>
                  </a:txBody>
                  <a:tcPr marL="91450" marR="91450" marT="45725" marB="45725"/>
                </a:tc>
                <a:extLst>
                  <a:ext uri="{0D108BD9-81ED-4DB2-BD59-A6C34878D82A}">
                    <a16:rowId xmlns:a16="http://schemas.microsoft.com/office/drawing/2014/main" val="10001"/>
                  </a:ext>
                </a:extLst>
              </a:tr>
              <a:tr h="351125">
                <a:tc>
                  <a:txBody>
                    <a:bodyPr/>
                    <a:lstStyle/>
                    <a:p>
                      <a:pPr marL="0" marR="0" lvl="0" indent="0" algn="l" rtl="0">
                        <a:spcBef>
                          <a:spcPts val="0"/>
                        </a:spcBef>
                        <a:spcAft>
                          <a:spcPts val="0"/>
                        </a:spcAft>
                        <a:buNone/>
                      </a:pPr>
                      <a:r>
                        <a:rPr lang="en-US" sz="1800"/>
                        <a:t>2</a:t>
                      </a:r>
                      <a:endParaRPr/>
                    </a:p>
                  </a:txBody>
                  <a:tcPr marL="91450" marR="91450" marT="45725" marB="45725"/>
                </a:tc>
                <a:tc>
                  <a:txBody>
                    <a:bodyPr/>
                    <a:lstStyle/>
                    <a:p>
                      <a:pPr marL="0" marR="0" lvl="0" indent="0" algn="l" rtl="0">
                        <a:spcBef>
                          <a:spcPts val="0"/>
                        </a:spcBef>
                        <a:spcAft>
                          <a:spcPts val="0"/>
                        </a:spcAft>
                        <a:buNone/>
                      </a:pPr>
                      <a:r>
                        <a:rPr lang="en-US" sz="1200"/>
                        <a:t>1237</a:t>
                      </a:r>
                      <a:endParaRPr/>
                    </a:p>
                  </a:txBody>
                  <a:tcPr marL="91450" marR="91450" marT="45725" marB="45725"/>
                </a:tc>
                <a:tc>
                  <a:txBody>
                    <a:bodyPr/>
                    <a:lstStyle/>
                    <a:p>
                      <a:pPr marL="0" marR="0" lvl="0" indent="0" algn="l" rtl="0">
                        <a:spcBef>
                          <a:spcPts val="0"/>
                        </a:spcBef>
                        <a:spcAft>
                          <a:spcPts val="0"/>
                        </a:spcAft>
                        <a:buNone/>
                      </a:pPr>
                      <a:r>
                        <a:rPr lang="en-US" sz="1200"/>
                        <a:t>1343</a:t>
                      </a:r>
                      <a:endParaRPr/>
                    </a:p>
                  </a:txBody>
                  <a:tcPr marL="91450" marR="91450" marT="45725" marB="45725"/>
                </a:tc>
                <a:tc>
                  <a:txBody>
                    <a:bodyPr/>
                    <a:lstStyle/>
                    <a:p>
                      <a:pPr marL="0" marR="0" lvl="0" indent="0" algn="l" rtl="0">
                        <a:spcBef>
                          <a:spcPts val="0"/>
                        </a:spcBef>
                        <a:spcAft>
                          <a:spcPts val="0"/>
                        </a:spcAft>
                        <a:buNone/>
                      </a:pPr>
                      <a:r>
                        <a:rPr lang="en-US" sz="1200"/>
                        <a:t>1221</a:t>
                      </a:r>
                      <a:endParaRPr/>
                    </a:p>
                  </a:txBody>
                  <a:tcPr marL="91450" marR="91450" marT="45725" marB="45725"/>
                </a:tc>
                <a:tc>
                  <a:txBody>
                    <a:bodyPr/>
                    <a:lstStyle/>
                    <a:p>
                      <a:pPr marL="0" marR="0" lvl="0" indent="0" algn="l" rtl="0">
                        <a:spcBef>
                          <a:spcPts val="0"/>
                        </a:spcBef>
                        <a:spcAft>
                          <a:spcPts val="0"/>
                        </a:spcAft>
                        <a:buNone/>
                      </a:pPr>
                      <a:r>
                        <a:rPr lang="en-US" sz="1200"/>
                        <a:t>591</a:t>
                      </a:r>
                      <a:endParaRPr/>
                    </a:p>
                  </a:txBody>
                  <a:tcPr marL="91450" marR="91450" marT="45725" marB="45725"/>
                </a:tc>
                <a:tc>
                  <a:txBody>
                    <a:bodyPr/>
                    <a:lstStyle/>
                    <a:p>
                      <a:pPr marL="0" marR="0" lvl="0" indent="0" algn="l" rtl="0">
                        <a:spcBef>
                          <a:spcPts val="0"/>
                        </a:spcBef>
                        <a:spcAft>
                          <a:spcPts val="0"/>
                        </a:spcAft>
                        <a:buNone/>
                      </a:pPr>
                      <a:r>
                        <a:rPr lang="en-US" sz="1200"/>
                        <a:t>355</a:t>
                      </a:r>
                      <a:endParaRPr/>
                    </a:p>
                  </a:txBody>
                  <a:tcPr marL="91450" marR="91450" marT="45725" marB="45725"/>
                </a:tc>
                <a:extLst>
                  <a:ext uri="{0D108BD9-81ED-4DB2-BD59-A6C34878D82A}">
                    <a16:rowId xmlns:a16="http://schemas.microsoft.com/office/drawing/2014/main" val="10002"/>
                  </a:ext>
                </a:extLst>
              </a:tr>
              <a:tr h="351125">
                <a:tc>
                  <a:txBody>
                    <a:bodyPr/>
                    <a:lstStyle/>
                    <a:p>
                      <a:pPr marL="0" marR="0" lvl="0" indent="0" algn="l" rtl="0">
                        <a:spcBef>
                          <a:spcPts val="0"/>
                        </a:spcBef>
                        <a:spcAft>
                          <a:spcPts val="0"/>
                        </a:spcAft>
                        <a:buNone/>
                      </a:pPr>
                      <a:r>
                        <a:rPr lang="en-US" sz="1800"/>
                        <a:t>3</a:t>
                      </a:r>
                      <a:endParaRPr/>
                    </a:p>
                  </a:txBody>
                  <a:tcPr marL="91450" marR="91450" marT="45725" marB="45725"/>
                </a:tc>
                <a:tc>
                  <a:txBody>
                    <a:bodyPr/>
                    <a:lstStyle/>
                    <a:p>
                      <a:pPr marL="0" marR="0" lvl="0" indent="0" algn="l" rtl="0">
                        <a:spcBef>
                          <a:spcPts val="0"/>
                        </a:spcBef>
                        <a:spcAft>
                          <a:spcPts val="0"/>
                        </a:spcAft>
                        <a:buNone/>
                      </a:pPr>
                      <a:r>
                        <a:rPr lang="en-US" sz="1200"/>
                        <a:t>469</a:t>
                      </a:r>
                      <a:endParaRPr/>
                    </a:p>
                  </a:txBody>
                  <a:tcPr marL="91450" marR="91450" marT="45725" marB="45725"/>
                </a:tc>
                <a:tc>
                  <a:txBody>
                    <a:bodyPr/>
                    <a:lstStyle/>
                    <a:p>
                      <a:pPr marL="0" marR="0" lvl="0" indent="0" algn="l" rtl="0">
                        <a:spcBef>
                          <a:spcPts val="0"/>
                        </a:spcBef>
                        <a:spcAft>
                          <a:spcPts val="0"/>
                        </a:spcAft>
                        <a:buNone/>
                      </a:pPr>
                      <a:r>
                        <a:rPr lang="en-US" sz="1200"/>
                        <a:t>940</a:t>
                      </a:r>
                      <a:endParaRPr/>
                    </a:p>
                  </a:txBody>
                  <a:tcPr marL="91450" marR="91450" marT="45725" marB="45725"/>
                </a:tc>
                <a:tc>
                  <a:txBody>
                    <a:bodyPr/>
                    <a:lstStyle/>
                    <a:p>
                      <a:pPr marL="0" marR="0" lvl="0" indent="0" algn="l" rtl="0">
                        <a:spcBef>
                          <a:spcPts val="0"/>
                        </a:spcBef>
                        <a:spcAft>
                          <a:spcPts val="0"/>
                        </a:spcAft>
                        <a:buNone/>
                      </a:pPr>
                      <a:r>
                        <a:rPr lang="en-US" sz="1200"/>
                        <a:t>2356</a:t>
                      </a:r>
                      <a:endParaRPr/>
                    </a:p>
                  </a:txBody>
                  <a:tcPr marL="91450" marR="91450" marT="45725" marB="45725"/>
                </a:tc>
                <a:tc>
                  <a:txBody>
                    <a:bodyPr/>
                    <a:lstStyle/>
                    <a:p>
                      <a:pPr marL="0" marR="0" lvl="0" indent="0" algn="l" rtl="0">
                        <a:spcBef>
                          <a:spcPts val="0"/>
                        </a:spcBef>
                        <a:spcAft>
                          <a:spcPts val="0"/>
                        </a:spcAft>
                        <a:buNone/>
                      </a:pPr>
                      <a:r>
                        <a:rPr lang="en-US" sz="1200"/>
                        <a:t>2345</a:t>
                      </a:r>
                      <a:endParaRPr/>
                    </a:p>
                  </a:txBody>
                  <a:tcPr marL="91450" marR="91450" marT="45725" marB="45725"/>
                </a:tc>
                <a:tc>
                  <a:txBody>
                    <a:bodyPr/>
                    <a:lstStyle/>
                    <a:p>
                      <a:pPr marL="0" marR="0" lvl="0" indent="0" algn="l" rtl="0">
                        <a:spcBef>
                          <a:spcPts val="0"/>
                        </a:spcBef>
                        <a:spcAft>
                          <a:spcPts val="0"/>
                        </a:spcAft>
                        <a:buNone/>
                      </a:pPr>
                      <a:r>
                        <a:rPr lang="en-US" sz="1200"/>
                        <a:t>928</a:t>
                      </a:r>
                      <a:endParaRPr/>
                    </a:p>
                  </a:txBody>
                  <a:tcPr marL="91450" marR="91450" marT="45725" marB="45725"/>
                </a:tc>
                <a:extLst>
                  <a:ext uri="{0D108BD9-81ED-4DB2-BD59-A6C34878D82A}">
                    <a16:rowId xmlns:a16="http://schemas.microsoft.com/office/drawing/2014/main" val="10003"/>
                  </a:ext>
                </a:extLst>
              </a:tr>
              <a:tr h="351125">
                <a:tc>
                  <a:txBody>
                    <a:bodyPr/>
                    <a:lstStyle/>
                    <a:p>
                      <a:pPr marL="0" marR="0" lvl="0" indent="0" algn="l" rtl="0">
                        <a:spcBef>
                          <a:spcPts val="0"/>
                        </a:spcBef>
                        <a:spcAft>
                          <a:spcPts val="0"/>
                        </a:spcAft>
                        <a:buNone/>
                      </a:pPr>
                      <a:r>
                        <a:rPr lang="en-US" sz="1800"/>
                        <a:t>4</a:t>
                      </a:r>
                      <a:endParaRPr/>
                    </a:p>
                  </a:txBody>
                  <a:tcPr marL="91450" marR="91450" marT="45725" marB="45725"/>
                </a:tc>
                <a:tc>
                  <a:txBody>
                    <a:bodyPr/>
                    <a:lstStyle/>
                    <a:p>
                      <a:pPr marL="0" marR="0" lvl="0" indent="0" algn="l" rtl="0">
                        <a:spcBef>
                          <a:spcPts val="0"/>
                        </a:spcBef>
                        <a:spcAft>
                          <a:spcPts val="0"/>
                        </a:spcAft>
                        <a:buNone/>
                      </a:pPr>
                      <a:r>
                        <a:rPr lang="en-US" sz="1200"/>
                        <a:t>188</a:t>
                      </a:r>
                      <a:endParaRPr/>
                    </a:p>
                  </a:txBody>
                  <a:tcPr marL="91450" marR="91450" marT="45725" marB="45725"/>
                </a:tc>
                <a:tc>
                  <a:txBody>
                    <a:bodyPr/>
                    <a:lstStyle/>
                    <a:p>
                      <a:pPr marL="0" marR="0" lvl="0" indent="0" algn="l" rtl="0">
                        <a:spcBef>
                          <a:spcPts val="0"/>
                        </a:spcBef>
                        <a:spcAft>
                          <a:spcPts val="0"/>
                        </a:spcAft>
                        <a:buNone/>
                      </a:pPr>
                      <a:r>
                        <a:rPr lang="en-US" sz="1200"/>
                        <a:t>303</a:t>
                      </a:r>
                      <a:endParaRPr/>
                    </a:p>
                  </a:txBody>
                  <a:tcPr marL="91450" marR="91450" marT="45725" marB="45725"/>
                </a:tc>
                <a:tc>
                  <a:txBody>
                    <a:bodyPr/>
                    <a:lstStyle/>
                    <a:p>
                      <a:pPr marL="0" marR="0" lvl="0" indent="0" algn="l" rtl="0">
                        <a:spcBef>
                          <a:spcPts val="0"/>
                        </a:spcBef>
                        <a:spcAft>
                          <a:spcPts val="0"/>
                        </a:spcAft>
                        <a:buNone/>
                      </a:pPr>
                      <a:r>
                        <a:rPr lang="en-US" sz="1200"/>
                        <a:t>1453</a:t>
                      </a:r>
                      <a:endParaRPr/>
                    </a:p>
                  </a:txBody>
                  <a:tcPr marL="91450" marR="91450" marT="45725" marB="45725"/>
                </a:tc>
                <a:tc>
                  <a:txBody>
                    <a:bodyPr/>
                    <a:lstStyle/>
                    <a:p>
                      <a:pPr marL="0" marR="0" lvl="0" indent="0" algn="l" rtl="0">
                        <a:spcBef>
                          <a:spcPts val="0"/>
                        </a:spcBef>
                        <a:spcAft>
                          <a:spcPts val="0"/>
                        </a:spcAft>
                        <a:buNone/>
                      </a:pPr>
                      <a:r>
                        <a:rPr lang="en-US" sz="1200"/>
                        <a:t>5914</a:t>
                      </a:r>
                      <a:endParaRPr/>
                    </a:p>
                  </a:txBody>
                  <a:tcPr marL="91450" marR="91450" marT="45725" marB="45725"/>
                </a:tc>
                <a:tc>
                  <a:txBody>
                    <a:bodyPr/>
                    <a:lstStyle/>
                    <a:p>
                      <a:pPr marL="0" marR="0" lvl="0" indent="0" algn="l" rtl="0">
                        <a:spcBef>
                          <a:spcPts val="0"/>
                        </a:spcBef>
                        <a:spcAft>
                          <a:spcPts val="0"/>
                        </a:spcAft>
                        <a:buNone/>
                      </a:pPr>
                      <a:r>
                        <a:rPr lang="en-US" sz="1200"/>
                        <a:t>5808</a:t>
                      </a:r>
                      <a:endParaRPr/>
                    </a:p>
                  </a:txBody>
                  <a:tcPr marL="91450" marR="91450" marT="45725" marB="45725"/>
                </a:tc>
                <a:extLst>
                  <a:ext uri="{0D108BD9-81ED-4DB2-BD59-A6C34878D82A}">
                    <a16:rowId xmlns:a16="http://schemas.microsoft.com/office/drawing/2014/main" val="10004"/>
                  </a:ext>
                </a:extLst>
              </a:tr>
              <a:tr h="438900">
                <a:tc>
                  <a:txBody>
                    <a:bodyPr/>
                    <a:lstStyle/>
                    <a:p>
                      <a:pPr marL="0" marR="0" lvl="0" indent="0" algn="l" rtl="0">
                        <a:spcBef>
                          <a:spcPts val="0"/>
                        </a:spcBef>
                        <a:spcAft>
                          <a:spcPts val="0"/>
                        </a:spcAft>
                        <a:buNone/>
                      </a:pPr>
                      <a:r>
                        <a:rPr lang="en-US" sz="1800"/>
                        <a:t>5</a:t>
                      </a:r>
                      <a:endParaRPr/>
                    </a:p>
                  </a:txBody>
                  <a:tcPr marL="91450" marR="91450" marT="45725" marB="45725"/>
                </a:tc>
                <a:tc>
                  <a:txBody>
                    <a:bodyPr/>
                    <a:lstStyle/>
                    <a:p>
                      <a:pPr marL="0" marR="0" lvl="0" indent="0" algn="l" rtl="0">
                        <a:spcBef>
                          <a:spcPts val="0"/>
                        </a:spcBef>
                        <a:spcAft>
                          <a:spcPts val="0"/>
                        </a:spcAft>
                        <a:buNone/>
                      </a:pPr>
                      <a:r>
                        <a:rPr lang="en-US" sz="1200"/>
                        <a:t>115</a:t>
                      </a:r>
                      <a:endParaRPr/>
                    </a:p>
                  </a:txBody>
                  <a:tcPr marL="91450" marR="91450" marT="45725" marB="45725"/>
                </a:tc>
                <a:tc>
                  <a:txBody>
                    <a:bodyPr/>
                    <a:lstStyle/>
                    <a:p>
                      <a:pPr marL="0" marR="0" lvl="0" indent="0" algn="l" rtl="0">
                        <a:spcBef>
                          <a:spcPts val="0"/>
                        </a:spcBef>
                        <a:spcAft>
                          <a:spcPts val="0"/>
                        </a:spcAft>
                        <a:buNone/>
                      </a:pPr>
                      <a:r>
                        <a:rPr lang="en-US" sz="1200"/>
                        <a:t>117</a:t>
                      </a:r>
                      <a:endParaRPr/>
                    </a:p>
                  </a:txBody>
                  <a:tcPr marL="91450" marR="91450" marT="45725" marB="45725"/>
                </a:tc>
                <a:tc>
                  <a:txBody>
                    <a:bodyPr/>
                    <a:lstStyle/>
                    <a:p>
                      <a:pPr marL="0" marR="0" lvl="0" indent="0" algn="l" rtl="0">
                        <a:spcBef>
                          <a:spcPts val="0"/>
                        </a:spcBef>
                        <a:spcAft>
                          <a:spcPts val="0"/>
                        </a:spcAft>
                        <a:buNone/>
                      </a:pPr>
                      <a:r>
                        <a:rPr lang="en-US" sz="1200"/>
                        <a:t>432</a:t>
                      </a:r>
                      <a:endParaRPr/>
                    </a:p>
                  </a:txBody>
                  <a:tcPr marL="91450" marR="91450" marT="45725" marB="45725"/>
                </a:tc>
                <a:tc>
                  <a:txBody>
                    <a:bodyPr/>
                    <a:lstStyle/>
                    <a:p>
                      <a:pPr marL="0" marR="0" lvl="0" indent="0" algn="l" rtl="0">
                        <a:spcBef>
                          <a:spcPts val="0"/>
                        </a:spcBef>
                        <a:spcAft>
                          <a:spcPts val="0"/>
                        </a:spcAft>
                        <a:buNone/>
                      </a:pPr>
                      <a:r>
                        <a:rPr lang="en-US" sz="1200"/>
                        <a:t>3443</a:t>
                      </a:r>
                      <a:endParaRPr/>
                    </a:p>
                  </a:txBody>
                  <a:tcPr marL="91450" marR="91450" marT="45725" marB="45725"/>
                </a:tc>
                <a:tc>
                  <a:txBody>
                    <a:bodyPr/>
                    <a:lstStyle/>
                    <a:p>
                      <a:pPr marL="0" marR="0" lvl="0" indent="0" algn="l" rtl="0">
                        <a:spcBef>
                          <a:spcPts val="0"/>
                        </a:spcBef>
                        <a:spcAft>
                          <a:spcPts val="0"/>
                        </a:spcAft>
                        <a:buNone/>
                      </a:pPr>
                      <a:r>
                        <a:rPr lang="en-US" sz="1200"/>
                        <a:t>16708</a:t>
                      </a:r>
                      <a:endParaRPr/>
                    </a:p>
                  </a:txBody>
                  <a:tcPr marL="91450" marR="91450" marT="45725" marB="45725"/>
                </a:tc>
                <a:extLst>
                  <a:ext uri="{0D108BD9-81ED-4DB2-BD59-A6C34878D82A}">
                    <a16:rowId xmlns:a16="http://schemas.microsoft.com/office/drawing/2014/main" val="10005"/>
                  </a:ext>
                </a:extLst>
              </a:tr>
            </a:tbl>
          </a:graphicData>
        </a:graphic>
      </p:graphicFrame>
      <p:graphicFrame>
        <p:nvGraphicFramePr>
          <p:cNvPr id="711" name="Google Shape;711;p25"/>
          <p:cNvGraphicFramePr/>
          <p:nvPr/>
        </p:nvGraphicFramePr>
        <p:xfrm>
          <a:off x="4875412" y="1266741"/>
          <a:ext cx="3399250" cy="2194620"/>
        </p:xfrm>
        <a:graphic>
          <a:graphicData uri="http://schemas.openxmlformats.org/drawingml/2006/table">
            <a:tbl>
              <a:tblPr firstRow="1" bandRow="1">
                <a:noFill/>
                <a:tableStyleId>{4EC27D14-78AA-4D3E-BC57-663F56360256}</a:tableStyleId>
              </a:tblPr>
              <a:tblGrid>
                <a:gridCol w="539575">
                  <a:extLst>
                    <a:ext uri="{9D8B030D-6E8A-4147-A177-3AD203B41FA5}">
                      <a16:colId xmlns:a16="http://schemas.microsoft.com/office/drawing/2014/main" val="20000"/>
                    </a:ext>
                  </a:extLst>
                </a:gridCol>
                <a:gridCol w="539575">
                  <a:extLst>
                    <a:ext uri="{9D8B030D-6E8A-4147-A177-3AD203B41FA5}">
                      <a16:colId xmlns:a16="http://schemas.microsoft.com/office/drawing/2014/main" val="20001"/>
                    </a:ext>
                  </a:extLst>
                </a:gridCol>
                <a:gridCol w="539575">
                  <a:extLst>
                    <a:ext uri="{9D8B030D-6E8A-4147-A177-3AD203B41FA5}">
                      <a16:colId xmlns:a16="http://schemas.microsoft.com/office/drawing/2014/main" val="20002"/>
                    </a:ext>
                  </a:extLst>
                </a:gridCol>
                <a:gridCol w="539575">
                  <a:extLst>
                    <a:ext uri="{9D8B030D-6E8A-4147-A177-3AD203B41FA5}">
                      <a16:colId xmlns:a16="http://schemas.microsoft.com/office/drawing/2014/main" val="20003"/>
                    </a:ext>
                  </a:extLst>
                </a:gridCol>
                <a:gridCol w="539575">
                  <a:extLst>
                    <a:ext uri="{9D8B030D-6E8A-4147-A177-3AD203B41FA5}">
                      <a16:colId xmlns:a16="http://schemas.microsoft.com/office/drawing/2014/main" val="20004"/>
                    </a:ext>
                  </a:extLst>
                </a:gridCol>
                <a:gridCol w="701375">
                  <a:extLst>
                    <a:ext uri="{9D8B030D-6E8A-4147-A177-3AD203B41FA5}">
                      <a16:colId xmlns:a16="http://schemas.microsoft.com/office/drawing/2014/main" val="20005"/>
                    </a:ext>
                  </a:extLst>
                </a:gridCol>
              </a:tblGrid>
              <a:tr h="330625">
                <a:tc>
                  <a:txBody>
                    <a:bodyPr/>
                    <a:lstStyle/>
                    <a:p>
                      <a:pPr marL="0" marR="0" lvl="0" indent="0" algn="l" rtl="0">
                        <a:spcBef>
                          <a:spcPts val="0"/>
                        </a:spcBef>
                        <a:spcAft>
                          <a:spcPts val="0"/>
                        </a:spcAft>
                        <a:buNone/>
                      </a:pPr>
                      <a:endParaRPr sz="1800" b="0"/>
                    </a:p>
                  </a:txBody>
                  <a:tcPr marL="91450" marR="91450" marT="45725" marB="45725"/>
                </a:tc>
                <a:tc>
                  <a:txBody>
                    <a:bodyPr/>
                    <a:lstStyle/>
                    <a:p>
                      <a:pPr marL="0" marR="0" lvl="0" indent="0" algn="l" rtl="0">
                        <a:spcBef>
                          <a:spcPts val="0"/>
                        </a:spcBef>
                        <a:spcAft>
                          <a:spcPts val="0"/>
                        </a:spcAft>
                        <a:buNone/>
                      </a:pPr>
                      <a:r>
                        <a:rPr lang="en-US" sz="1800" b="0"/>
                        <a:t>1</a:t>
                      </a:r>
                      <a:endParaRPr/>
                    </a:p>
                  </a:txBody>
                  <a:tcPr marL="91450" marR="91450" marT="45725" marB="45725"/>
                </a:tc>
                <a:tc>
                  <a:txBody>
                    <a:bodyPr/>
                    <a:lstStyle/>
                    <a:p>
                      <a:pPr marL="0" marR="0" lvl="0" indent="0" algn="l" rtl="0">
                        <a:spcBef>
                          <a:spcPts val="0"/>
                        </a:spcBef>
                        <a:spcAft>
                          <a:spcPts val="0"/>
                        </a:spcAft>
                        <a:buNone/>
                      </a:pPr>
                      <a:r>
                        <a:rPr lang="en-US" sz="1800" b="0"/>
                        <a:t>2</a:t>
                      </a:r>
                      <a:endParaRPr/>
                    </a:p>
                  </a:txBody>
                  <a:tcPr marL="91450" marR="91450" marT="45725" marB="45725"/>
                </a:tc>
                <a:tc>
                  <a:txBody>
                    <a:bodyPr/>
                    <a:lstStyle/>
                    <a:p>
                      <a:pPr marL="0" marR="0" lvl="0" indent="0" algn="l" rtl="0">
                        <a:spcBef>
                          <a:spcPts val="0"/>
                        </a:spcBef>
                        <a:spcAft>
                          <a:spcPts val="0"/>
                        </a:spcAft>
                        <a:buNone/>
                      </a:pPr>
                      <a:r>
                        <a:rPr lang="en-US" sz="1800" b="0"/>
                        <a:t>3</a:t>
                      </a:r>
                      <a:endParaRPr/>
                    </a:p>
                  </a:txBody>
                  <a:tcPr marL="91450" marR="91450" marT="45725" marB="45725"/>
                </a:tc>
                <a:tc>
                  <a:txBody>
                    <a:bodyPr/>
                    <a:lstStyle/>
                    <a:p>
                      <a:pPr marL="0" marR="0" lvl="0" indent="0" algn="l" rtl="0">
                        <a:spcBef>
                          <a:spcPts val="0"/>
                        </a:spcBef>
                        <a:spcAft>
                          <a:spcPts val="0"/>
                        </a:spcAft>
                        <a:buNone/>
                      </a:pPr>
                      <a:r>
                        <a:rPr lang="en-US" sz="1800" b="0"/>
                        <a:t>4</a:t>
                      </a:r>
                      <a:endParaRPr/>
                    </a:p>
                  </a:txBody>
                  <a:tcPr marL="91450" marR="91450" marT="45725" marB="45725"/>
                </a:tc>
                <a:tc>
                  <a:txBody>
                    <a:bodyPr/>
                    <a:lstStyle/>
                    <a:p>
                      <a:pPr marL="0" marR="0" lvl="0" indent="0" algn="l" rtl="0">
                        <a:spcBef>
                          <a:spcPts val="0"/>
                        </a:spcBef>
                        <a:spcAft>
                          <a:spcPts val="0"/>
                        </a:spcAft>
                        <a:buNone/>
                      </a:pPr>
                      <a:r>
                        <a:rPr lang="en-US" sz="1800" b="0"/>
                        <a:t>5</a:t>
                      </a:r>
                      <a:endParaRPr/>
                    </a:p>
                  </a:txBody>
                  <a:tcPr marL="91450" marR="91450" marT="45725" marB="45725"/>
                </a:tc>
                <a:extLst>
                  <a:ext uri="{0D108BD9-81ED-4DB2-BD59-A6C34878D82A}">
                    <a16:rowId xmlns:a16="http://schemas.microsoft.com/office/drawing/2014/main" val="10000"/>
                  </a:ext>
                </a:extLst>
              </a:tr>
              <a:tr h="330625">
                <a:tc>
                  <a:txBody>
                    <a:bodyPr/>
                    <a:lstStyle/>
                    <a:p>
                      <a:pPr marL="0" marR="0" lvl="0" indent="0" algn="l" rtl="0">
                        <a:spcBef>
                          <a:spcPts val="0"/>
                        </a:spcBef>
                        <a:spcAft>
                          <a:spcPts val="0"/>
                        </a:spcAft>
                        <a:buNone/>
                      </a:pPr>
                      <a:r>
                        <a:rPr lang="en-US" sz="1800"/>
                        <a:t>1</a:t>
                      </a:r>
                      <a:endParaRPr/>
                    </a:p>
                  </a:txBody>
                  <a:tcPr marL="91450" marR="91450" marT="45725" marB="45725"/>
                </a:tc>
                <a:tc>
                  <a:txBody>
                    <a:bodyPr/>
                    <a:lstStyle/>
                    <a:p>
                      <a:pPr marL="0" marR="0" lvl="0" indent="0" algn="l" rtl="0">
                        <a:spcBef>
                          <a:spcPts val="0"/>
                        </a:spcBef>
                        <a:spcAft>
                          <a:spcPts val="0"/>
                        </a:spcAft>
                        <a:buNone/>
                      </a:pPr>
                      <a:r>
                        <a:rPr lang="en-US" sz="1200"/>
                        <a:t>4390</a:t>
                      </a:r>
                      <a:endParaRPr/>
                    </a:p>
                  </a:txBody>
                  <a:tcPr marL="91450" marR="91450" marT="45725" marB="45725"/>
                </a:tc>
                <a:tc>
                  <a:txBody>
                    <a:bodyPr/>
                    <a:lstStyle/>
                    <a:p>
                      <a:pPr marL="0" marR="0" lvl="0" indent="0" algn="l" rtl="0">
                        <a:spcBef>
                          <a:spcPts val="0"/>
                        </a:spcBef>
                        <a:spcAft>
                          <a:spcPts val="0"/>
                        </a:spcAft>
                        <a:buNone/>
                      </a:pPr>
                      <a:r>
                        <a:rPr lang="en-US" sz="1200"/>
                        <a:t>951</a:t>
                      </a:r>
                      <a:endParaRPr/>
                    </a:p>
                  </a:txBody>
                  <a:tcPr marL="91450" marR="91450" marT="45725" marB="45725"/>
                </a:tc>
                <a:tc>
                  <a:txBody>
                    <a:bodyPr/>
                    <a:lstStyle/>
                    <a:p>
                      <a:pPr marL="0" marR="0" lvl="0" indent="0" algn="l" rtl="0">
                        <a:spcBef>
                          <a:spcPts val="0"/>
                        </a:spcBef>
                        <a:spcAft>
                          <a:spcPts val="0"/>
                        </a:spcAft>
                        <a:buNone/>
                      </a:pPr>
                      <a:r>
                        <a:rPr lang="en-US" sz="1200"/>
                        <a:t>419</a:t>
                      </a:r>
                      <a:endParaRPr/>
                    </a:p>
                  </a:txBody>
                  <a:tcPr marL="91450" marR="91450" marT="45725" marB="45725"/>
                </a:tc>
                <a:tc>
                  <a:txBody>
                    <a:bodyPr/>
                    <a:lstStyle/>
                    <a:p>
                      <a:pPr marL="0" marR="0" lvl="0" indent="0" algn="l" rtl="0">
                        <a:spcBef>
                          <a:spcPts val="0"/>
                        </a:spcBef>
                        <a:spcAft>
                          <a:spcPts val="0"/>
                        </a:spcAft>
                        <a:buNone/>
                      </a:pPr>
                      <a:r>
                        <a:rPr lang="en-US" sz="1200"/>
                        <a:t>223</a:t>
                      </a:r>
                      <a:endParaRPr/>
                    </a:p>
                  </a:txBody>
                  <a:tcPr marL="91450" marR="91450" marT="45725" marB="45725"/>
                </a:tc>
                <a:tc>
                  <a:txBody>
                    <a:bodyPr/>
                    <a:lstStyle/>
                    <a:p>
                      <a:pPr marL="0" marR="0" lvl="0" indent="0" algn="l" rtl="0">
                        <a:spcBef>
                          <a:spcPts val="0"/>
                        </a:spcBef>
                        <a:spcAft>
                          <a:spcPts val="0"/>
                        </a:spcAft>
                        <a:buNone/>
                      </a:pPr>
                      <a:r>
                        <a:rPr lang="en-US" sz="1200"/>
                        <a:t>272</a:t>
                      </a:r>
                      <a:endParaRPr/>
                    </a:p>
                  </a:txBody>
                  <a:tcPr marL="91450" marR="91450" marT="45725" marB="45725"/>
                </a:tc>
                <a:extLst>
                  <a:ext uri="{0D108BD9-81ED-4DB2-BD59-A6C34878D82A}">
                    <a16:rowId xmlns:a16="http://schemas.microsoft.com/office/drawing/2014/main" val="10001"/>
                  </a:ext>
                </a:extLst>
              </a:tr>
              <a:tr h="330625">
                <a:tc>
                  <a:txBody>
                    <a:bodyPr/>
                    <a:lstStyle/>
                    <a:p>
                      <a:pPr marL="0" marR="0" lvl="0" indent="0" algn="l" rtl="0">
                        <a:spcBef>
                          <a:spcPts val="0"/>
                        </a:spcBef>
                        <a:spcAft>
                          <a:spcPts val="0"/>
                        </a:spcAft>
                        <a:buNone/>
                      </a:pPr>
                      <a:r>
                        <a:rPr lang="en-US" sz="1800"/>
                        <a:t>2</a:t>
                      </a:r>
                      <a:endParaRPr/>
                    </a:p>
                  </a:txBody>
                  <a:tcPr marL="91450" marR="91450" marT="45725" marB="45725"/>
                </a:tc>
                <a:tc>
                  <a:txBody>
                    <a:bodyPr/>
                    <a:lstStyle/>
                    <a:p>
                      <a:pPr marL="0" marR="0" lvl="0" indent="0" algn="l" rtl="0">
                        <a:spcBef>
                          <a:spcPts val="0"/>
                        </a:spcBef>
                        <a:spcAft>
                          <a:spcPts val="0"/>
                        </a:spcAft>
                        <a:buNone/>
                      </a:pPr>
                      <a:r>
                        <a:rPr lang="en-US" sz="1200"/>
                        <a:t>1239</a:t>
                      </a:r>
                      <a:endParaRPr/>
                    </a:p>
                  </a:txBody>
                  <a:tcPr marL="91450" marR="91450" marT="45725" marB="45725"/>
                </a:tc>
                <a:tc>
                  <a:txBody>
                    <a:bodyPr/>
                    <a:lstStyle/>
                    <a:p>
                      <a:pPr marL="0" marR="0" lvl="0" indent="0" algn="l" rtl="0">
                        <a:spcBef>
                          <a:spcPts val="0"/>
                        </a:spcBef>
                        <a:spcAft>
                          <a:spcPts val="0"/>
                        </a:spcAft>
                        <a:buNone/>
                      </a:pPr>
                      <a:r>
                        <a:rPr lang="en-US" sz="1200"/>
                        <a:t>1403</a:t>
                      </a:r>
                      <a:endParaRPr/>
                    </a:p>
                  </a:txBody>
                  <a:tcPr marL="91450" marR="91450" marT="45725" marB="45725"/>
                </a:tc>
                <a:tc>
                  <a:txBody>
                    <a:bodyPr/>
                    <a:lstStyle/>
                    <a:p>
                      <a:pPr marL="0" marR="0" lvl="0" indent="0" algn="l" rtl="0">
                        <a:spcBef>
                          <a:spcPts val="0"/>
                        </a:spcBef>
                        <a:spcAft>
                          <a:spcPts val="0"/>
                        </a:spcAft>
                        <a:buNone/>
                      </a:pPr>
                      <a:r>
                        <a:rPr lang="en-US" sz="1200"/>
                        <a:t>1265</a:t>
                      </a:r>
                      <a:endParaRPr/>
                    </a:p>
                  </a:txBody>
                  <a:tcPr marL="91450" marR="91450" marT="45725" marB="45725"/>
                </a:tc>
                <a:tc>
                  <a:txBody>
                    <a:bodyPr/>
                    <a:lstStyle/>
                    <a:p>
                      <a:pPr marL="0" marR="0" lvl="0" indent="0" algn="l" rtl="0">
                        <a:spcBef>
                          <a:spcPts val="0"/>
                        </a:spcBef>
                        <a:spcAft>
                          <a:spcPts val="0"/>
                        </a:spcAft>
                        <a:buNone/>
                      </a:pPr>
                      <a:r>
                        <a:rPr lang="en-US" sz="1200"/>
                        <a:t>546</a:t>
                      </a:r>
                      <a:endParaRPr/>
                    </a:p>
                  </a:txBody>
                  <a:tcPr marL="91450" marR="91450" marT="45725" marB="45725"/>
                </a:tc>
                <a:tc>
                  <a:txBody>
                    <a:bodyPr/>
                    <a:lstStyle/>
                    <a:p>
                      <a:pPr marL="0" marR="0" lvl="0" indent="0" algn="l" rtl="0">
                        <a:spcBef>
                          <a:spcPts val="0"/>
                        </a:spcBef>
                        <a:spcAft>
                          <a:spcPts val="0"/>
                        </a:spcAft>
                        <a:buNone/>
                      </a:pPr>
                      <a:r>
                        <a:rPr lang="en-US" sz="1200"/>
                        <a:t>294</a:t>
                      </a:r>
                      <a:endParaRPr/>
                    </a:p>
                  </a:txBody>
                  <a:tcPr marL="91450" marR="91450" marT="45725" marB="45725"/>
                </a:tc>
                <a:extLst>
                  <a:ext uri="{0D108BD9-81ED-4DB2-BD59-A6C34878D82A}">
                    <a16:rowId xmlns:a16="http://schemas.microsoft.com/office/drawing/2014/main" val="10002"/>
                  </a:ext>
                </a:extLst>
              </a:tr>
              <a:tr h="330625">
                <a:tc>
                  <a:txBody>
                    <a:bodyPr/>
                    <a:lstStyle/>
                    <a:p>
                      <a:pPr marL="0" marR="0" lvl="0" indent="0" algn="l" rtl="0">
                        <a:spcBef>
                          <a:spcPts val="0"/>
                        </a:spcBef>
                        <a:spcAft>
                          <a:spcPts val="0"/>
                        </a:spcAft>
                        <a:buNone/>
                      </a:pPr>
                      <a:r>
                        <a:rPr lang="en-US" sz="1800"/>
                        <a:t>3</a:t>
                      </a:r>
                      <a:endParaRPr/>
                    </a:p>
                  </a:txBody>
                  <a:tcPr marL="91450" marR="91450" marT="45725" marB="45725"/>
                </a:tc>
                <a:tc>
                  <a:txBody>
                    <a:bodyPr/>
                    <a:lstStyle/>
                    <a:p>
                      <a:pPr marL="0" marR="0" lvl="0" indent="0" algn="l" rtl="0">
                        <a:spcBef>
                          <a:spcPts val="0"/>
                        </a:spcBef>
                        <a:spcAft>
                          <a:spcPts val="0"/>
                        </a:spcAft>
                        <a:buNone/>
                      </a:pPr>
                      <a:r>
                        <a:rPr lang="en-US" sz="1200"/>
                        <a:t>460</a:t>
                      </a:r>
                      <a:endParaRPr/>
                    </a:p>
                  </a:txBody>
                  <a:tcPr marL="91450" marR="91450" marT="45725" marB="45725"/>
                </a:tc>
                <a:tc>
                  <a:txBody>
                    <a:bodyPr/>
                    <a:lstStyle/>
                    <a:p>
                      <a:pPr marL="0" marR="0" lvl="0" indent="0" algn="l" rtl="0">
                        <a:spcBef>
                          <a:spcPts val="0"/>
                        </a:spcBef>
                        <a:spcAft>
                          <a:spcPts val="0"/>
                        </a:spcAft>
                        <a:buNone/>
                      </a:pPr>
                      <a:r>
                        <a:rPr lang="en-US" sz="1200"/>
                        <a:t>963</a:t>
                      </a:r>
                      <a:endParaRPr/>
                    </a:p>
                  </a:txBody>
                  <a:tcPr marL="91450" marR="91450" marT="45725" marB="45725"/>
                </a:tc>
                <a:tc>
                  <a:txBody>
                    <a:bodyPr/>
                    <a:lstStyle/>
                    <a:p>
                      <a:pPr marL="0" marR="0" lvl="0" indent="0" algn="l" rtl="0">
                        <a:spcBef>
                          <a:spcPts val="0"/>
                        </a:spcBef>
                        <a:spcAft>
                          <a:spcPts val="0"/>
                        </a:spcAft>
                        <a:buNone/>
                      </a:pPr>
                      <a:r>
                        <a:rPr lang="en-US" sz="1200"/>
                        <a:t>2463</a:t>
                      </a:r>
                      <a:endParaRPr/>
                    </a:p>
                  </a:txBody>
                  <a:tcPr marL="91450" marR="91450" marT="45725" marB="45725"/>
                </a:tc>
                <a:tc>
                  <a:txBody>
                    <a:bodyPr/>
                    <a:lstStyle/>
                    <a:p>
                      <a:pPr marL="0" marR="0" lvl="0" indent="0" algn="l" rtl="0">
                        <a:spcBef>
                          <a:spcPts val="0"/>
                        </a:spcBef>
                        <a:spcAft>
                          <a:spcPts val="0"/>
                        </a:spcAft>
                        <a:buNone/>
                      </a:pPr>
                      <a:r>
                        <a:rPr lang="en-US" sz="1200"/>
                        <a:t>2290</a:t>
                      </a:r>
                      <a:endParaRPr/>
                    </a:p>
                  </a:txBody>
                  <a:tcPr marL="91450" marR="91450" marT="45725" marB="45725"/>
                </a:tc>
                <a:tc>
                  <a:txBody>
                    <a:bodyPr/>
                    <a:lstStyle/>
                    <a:p>
                      <a:pPr marL="0" marR="0" lvl="0" indent="0" algn="l" rtl="0">
                        <a:spcBef>
                          <a:spcPts val="0"/>
                        </a:spcBef>
                        <a:spcAft>
                          <a:spcPts val="0"/>
                        </a:spcAft>
                        <a:buNone/>
                      </a:pPr>
                      <a:r>
                        <a:rPr lang="en-US" sz="1200"/>
                        <a:t>862</a:t>
                      </a:r>
                      <a:endParaRPr/>
                    </a:p>
                  </a:txBody>
                  <a:tcPr marL="91450" marR="91450" marT="45725" marB="45725"/>
                </a:tc>
                <a:extLst>
                  <a:ext uri="{0D108BD9-81ED-4DB2-BD59-A6C34878D82A}">
                    <a16:rowId xmlns:a16="http://schemas.microsoft.com/office/drawing/2014/main" val="10003"/>
                  </a:ext>
                </a:extLst>
              </a:tr>
              <a:tr h="330625">
                <a:tc>
                  <a:txBody>
                    <a:bodyPr/>
                    <a:lstStyle/>
                    <a:p>
                      <a:pPr marL="0" marR="0" lvl="0" indent="0" algn="l" rtl="0">
                        <a:spcBef>
                          <a:spcPts val="0"/>
                        </a:spcBef>
                        <a:spcAft>
                          <a:spcPts val="0"/>
                        </a:spcAft>
                        <a:buNone/>
                      </a:pPr>
                      <a:r>
                        <a:rPr lang="en-US" sz="1800"/>
                        <a:t>4</a:t>
                      </a:r>
                      <a:endParaRPr/>
                    </a:p>
                  </a:txBody>
                  <a:tcPr marL="91450" marR="91450" marT="45725" marB="45725"/>
                </a:tc>
                <a:tc>
                  <a:txBody>
                    <a:bodyPr/>
                    <a:lstStyle/>
                    <a:p>
                      <a:pPr marL="0" marR="0" lvl="0" indent="0" algn="l" rtl="0">
                        <a:spcBef>
                          <a:spcPts val="0"/>
                        </a:spcBef>
                        <a:spcAft>
                          <a:spcPts val="0"/>
                        </a:spcAft>
                        <a:buNone/>
                      </a:pPr>
                      <a:r>
                        <a:rPr lang="en-US" sz="1200"/>
                        <a:t>187</a:t>
                      </a:r>
                      <a:endParaRPr/>
                    </a:p>
                  </a:txBody>
                  <a:tcPr marL="91450" marR="91450" marT="45725" marB="45725"/>
                </a:tc>
                <a:tc>
                  <a:txBody>
                    <a:bodyPr/>
                    <a:lstStyle/>
                    <a:p>
                      <a:pPr marL="0" marR="0" lvl="0" indent="0" algn="l" rtl="0">
                        <a:spcBef>
                          <a:spcPts val="0"/>
                        </a:spcBef>
                        <a:spcAft>
                          <a:spcPts val="0"/>
                        </a:spcAft>
                        <a:buNone/>
                      </a:pPr>
                      <a:r>
                        <a:rPr lang="en-US" sz="1200"/>
                        <a:t>310</a:t>
                      </a:r>
                      <a:endParaRPr/>
                    </a:p>
                  </a:txBody>
                  <a:tcPr marL="91450" marR="91450" marT="45725" marB="45725"/>
                </a:tc>
                <a:tc>
                  <a:txBody>
                    <a:bodyPr/>
                    <a:lstStyle/>
                    <a:p>
                      <a:pPr marL="0" marR="0" lvl="0" indent="0" algn="l" rtl="0">
                        <a:spcBef>
                          <a:spcPts val="0"/>
                        </a:spcBef>
                        <a:spcAft>
                          <a:spcPts val="0"/>
                        </a:spcAft>
                        <a:buNone/>
                      </a:pPr>
                      <a:r>
                        <a:rPr lang="en-US" sz="1200"/>
                        <a:t>1443</a:t>
                      </a:r>
                      <a:endParaRPr/>
                    </a:p>
                  </a:txBody>
                  <a:tcPr marL="91450" marR="91450" marT="45725" marB="45725"/>
                </a:tc>
                <a:tc>
                  <a:txBody>
                    <a:bodyPr/>
                    <a:lstStyle/>
                    <a:p>
                      <a:pPr marL="0" marR="0" lvl="0" indent="0" algn="l" rtl="0">
                        <a:spcBef>
                          <a:spcPts val="0"/>
                        </a:spcBef>
                        <a:spcAft>
                          <a:spcPts val="0"/>
                        </a:spcAft>
                        <a:buNone/>
                      </a:pPr>
                      <a:r>
                        <a:rPr lang="en-US" sz="1200"/>
                        <a:t>5971</a:t>
                      </a:r>
                      <a:endParaRPr/>
                    </a:p>
                  </a:txBody>
                  <a:tcPr marL="91450" marR="91450" marT="45725" marB="45725"/>
                </a:tc>
                <a:tc>
                  <a:txBody>
                    <a:bodyPr/>
                    <a:lstStyle/>
                    <a:p>
                      <a:pPr marL="0" marR="0" lvl="0" indent="0" algn="l" rtl="0">
                        <a:spcBef>
                          <a:spcPts val="0"/>
                        </a:spcBef>
                        <a:spcAft>
                          <a:spcPts val="0"/>
                        </a:spcAft>
                        <a:buNone/>
                      </a:pPr>
                      <a:r>
                        <a:rPr lang="en-US" sz="1200"/>
                        <a:t>5755</a:t>
                      </a:r>
                      <a:endParaRPr/>
                    </a:p>
                  </a:txBody>
                  <a:tcPr marL="91450" marR="91450" marT="45725" marB="45725"/>
                </a:tc>
                <a:extLst>
                  <a:ext uri="{0D108BD9-81ED-4DB2-BD59-A6C34878D82A}">
                    <a16:rowId xmlns:a16="http://schemas.microsoft.com/office/drawing/2014/main" val="10004"/>
                  </a:ext>
                </a:extLst>
              </a:tr>
              <a:tr h="330625">
                <a:tc>
                  <a:txBody>
                    <a:bodyPr/>
                    <a:lstStyle/>
                    <a:p>
                      <a:pPr marL="0" marR="0" lvl="0" indent="0" algn="l" rtl="0">
                        <a:spcBef>
                          <a:spcPts val="0"/>
                        </a:spcBef>
                        <a:spcAft>
                          <a:spcPts val="0"/>
                        </a:spcAft>
                        <a:buNone/>
                      </a:pPr>
                      <a:r>
                        <a:rPr lang="en-US" sz="1800"/>
                        <a:t>5</a:t>
                      </a:r>
                      <a:endParaRPr/>
                    </a:p>
                  </a:txBody>
                  <a:tcPr marL="91450" marR="91450" marT="45725" marB="45725"/>
                </a:tc>
                <a:tc>
                  <a:txBody>
                    <a:bodyPr/>
                    <a:lstStyle/>
                    <a:p>
                      <a:pPr marL="0" marR="0" lvl="0" indent="0" algn="l" rtl="0">
                        <a:spcBef>
                          <a:spcPts val="0"/>
                        </a:spcBef>
                        <a:spcAft>
                          <a:spcPts val="0"/>
                        </a:spcAft>
                        <a:buNone/>
                      </a:pPr>
                      <a:r>
                        <a:rPr lang="en-US" sz="1200"/>
                        <a:t>134</a:t>
                      </a:r>
                      <a:endParaRPr/>
                    </a:p>
                  </a:txBody>
                  <a:tcPr marL="91450" marR="91450" marT="45725" marB="45725"/>
                </a:tc>
                <a:tc>
                  <a:txBody>
                    <a:bodyPr/>
                    <a:lstStyle/>
                    <a:p>
                      <a:pPr marL="0" marR="0" lvl="0" indent="0" algn="l" rtl="0">
                        <a:spcBef>
                          <a:spcPts val="0"/>
                        </a:spcBef>
                        <a:spcAft>
                          <a:spcPts val="0"/>
                        </a:spcAft>
                        <a:buNone/>
                      </a:pPr>
                      <a:r>
                        <a:rPr lang="en-US" sz="1200"/>
                        <a:t>115</a:t>
                      </a:r>
                      <a:endParaRPr/>
                    </a:p>
                  </a:txBody>
                  <a:tcPr marL="91450" marR="91450" marT="45725" marB="45725"/>
                </a:tc>
                <a:tc>
                  <a:txBody>
                    <a:bodyPr/>
                    <a:lstStyle/>
                    <a:p>
                      <a:pPr marL="0" marR="0" lvl="0" indent="0" algn="l" rtl="0">
                        <a:spcBef>
                          <a:spcPts val="0"/>
                        </a:spcBef>
                        <a:spcAft>
                          <a:spcPts val="0"/>
                        </a:spcAft>
                        <a:buNone/>
                      </a:pPr>
                      <a:r>
                        <a:rPr lang="en-US" sz="1200"/>
                        <a:t>398</a:t>
                      </a:r>
                      <a:endParaRPr/>
                    </a:p>
                  </a:txBody>
                  <a:tcPr marL="91450" marR="91450" marT="45725" marB="45725"/>
                </a:tc>
                <a:tc>
                  <a:txBody>
                    <a:bodyPr/>
                    <a:lstStyle/>
                    <a:p>
                      <a:pPr marL="0" marR="0" lvl="0" indent="0" algn="l" rtl="0">
                        <a:spcBef>
                          <a:spcPts val="0"/>
                        </a:spcBef>
                        <a:spcAft>
                          <a:spcPts val="0"/>
                        </a:spcAft>
                        <a:buNone/>
                      </a:pPr>
                      <a:r>
                        <a:rPr lang="en-US" sz="1200"/>
                        <a:t>3412</a:t>
                      </a:r>
                      <a:endParaRPr/>
                    </a:p>
                  </a:txBody>
                  <a:tcPr marL="91450" marR="91450" marT="45725" marB="45725"/>
                </a:tc>
                <a:tc>
                  <a:txBody>
                    <a:bodyPr/>
                    <a:lstStyle/>
                    <a:p>
                      <a:pPr marL="0" marR="0" lvl="0" indent="0" algn="l" rtl="0">
                        <a:spcBef>
                          <a:spcPts val="0"/>
                        </a:spcBef>
                        <a:spcAft>
                          <a:spcPts val="0"/>
                        </a:spcAft>
                        <a:buNone/>
                      </a:pPr>
                      <a:r>
                        <a:rPr lang="en-US" sz="1200"/>
                        <a:t>16756</a:t>
                      </a:r>
                      <a:endParaRPr/>
                    </a:p>
                  </a:txBody>
                  <a:tcPr marL="91450" marR="91450" marT="45725" marB="45725"/>
                </a:tc>
                <a:extLst>
                  <a:ext uri="{0D108BD9-81ED-4DB2-BD59-A6C34878D82A}">
                    <a16:rowId xmlns:a16="http://schemas.microsoft.com/office/drawing/2014/main" val="10005"/>
                  </a:ext>
                </a:extLst>
              </a:tr>
            </a:tbl>
          </a:graphicData>
        </a:graphic>
      </p:graphicFrame>
      <p:graphicFrame>
        <p:nvGraphicFramePr>
          <p:cNvPr id="712" name="Google Shape;712;p25"/>
          <p:cNvGraphicFramePr/>
          <p:nvPr/>
        </p:nvGraphicFramePr>
        <p:xfrm>
          <a:off x="5072110" y="4052596"/>
          <a:ext cx="3478050" cy="2267700"/>
        </p:xfrm>
        <a:graphic>
          <a:graphicData uri="http://schemas.openxmlformats.org/drawingml/2006/table">
            <a:tbl>
              <a:tblPr firstRow="1" bandRow="1">
                <a:noFill/>
                <a:tableStyleId>{4EC27D14-78AA-4D3E-BC57-663F56360256}</a:tableStyleId>
              </a:tblPr>
              <a:tblGrid>
                <a:gridCol w="579675">
                  <a:extLst>
                    <a:ext uri="{9D8B030D-6E8A-4147-A177-3AD203B41FA5}">
                      <a16:colId xmlns:a16="http://schemas.microsoft.com/office/drawing/2014/main" val="20000"/>
                    </a:ext>
                  </a:extLst>
                </a:gridCol>
                <a:gridCol w="579675">
                  <a:extLst>
                    <a:ext uri="{9D8B030D-6E8A-4147-A177-3AD203B41FA5}">
                      <a16:colId xmlns:a16="http://schemas.microsoft.com/office/drawing/2014/main" val="20001"/>
                    </a:ext>
                  </a:extLst>
                </a:gridCol>
                <a:gridCol w="579675">
                  <a:extLst>
                    <a:ext uri="{9D8B030D-6E8A-4147-A177-3AD203B41FA5}">
                      <a16:colId xmlns:a16="http://schemas.microsoft.com/office/drawing/2014/main" val="20002"/>
                    </a:ext>
                  </a:extLst>
                </a:gridCol>
                <a:gridCol w="579675">
                  <a:extLst>
                    <a:ext uri="{9D8B030D-6E8A-4147-A177-3AD203B41FA5}">
                      <a16:colId xmlns:a16="http://schemas.microsoft.com/office/drawing/2014/main" val="20003"/>
                    </a:ext>
                  </a:extLst>
                </a:gridCol>
                <a:gridCol w="579675">
                  <a:extLst>
                    <a:ext uri="{9D8B030D-6E8A-4147-A177-3AD203B41FA5}">
                      <a16:colId xmlns:a16="http://schemas.microsoft.com/office/drawing/2014/main" val="20004"/>
                    </a:ext>
                  </a:extLst>
                </a:gridCol>
                <a:gridCol w="579675">
                  <a:extLst>
                    <a:ext uri="{9D8B030D-6E8A-4147-A177-3AD203B41FA5}">
                      <a16:colId xmlns:a16="http://schemas.microsoft.com/office/drawing/2014/main" val="20005"/>
                    </a:ext>
                  </a:extLst>
                </a:gridCol>
              </a:tblGrid>
              <a:tr h="377950">
                <a:tc>
                  <a:txBody>
                    <a:bodyPr/>
                    <a:lstStyle/>
                    <a:p>
                      <a:pPr marL="0" marR="0" lvl="0" indent="0" algn="l" rtl="0">
                        <a:spcBef>
                          <a:spcPts val="0"/>
                        </a:spcBef>
                        <a:spcAft>
                          <a:spcPts val="0"/>
                        </a:spcAft>
                        <a:buNone/>
                      </a:pPr>
                      <a:endParaRPr sz="1800"/>
                    </a:p>
                  </a:txBody>
                  <a:tcPr marL="91450" marR="91450" marT="45725" marB="45725"/>
                </a:tc>
                <a:tc>
                  <a:txBody>
                    <a:bodyPr/>
                    <a:lstStyle/>
                    <a:p>
                      <a:pPr marL="0" marR="0" lvl="0" indent="0" algn="l" rtl="0">
                        <a:spcBef>
                          <a:spcPts val="0"/>
                        </a:spcBef>
                        <a:spcAft>
                          <a:spcPts val="0"/>
                        </a:spcAft>
                        <a:buNone/>
                      </a:pPr>
                      <a:r>
                        <a:rPr lang="en-US" sz="1800" b="0"/>
                        <a:t>1</a:t>
                      </a:r>
                      <a:endParaRPr/>
                    </a:p>
                  </a:txBody>
                  <a:tcPr marL="91450" marR="91450" marT="45725" marB="45725"/>
                </a:tc>
                <a:tc>
                  <a:txBody>
                    <a:bodyPr/>
                    <a:lstStyle/>
                    <a:p>
                      <a:pPr marL="0" marR="0" lvl="0" indent="0" algn="l" rtl="0">
                        <a:spcBef>
                          <a:spcPts val="0"/>
                        </a:spcBef>
                        <a:spcAft>
                          <a:spcPts val="0"/>
                        </a:spcAft>
                        <a:buNone/>
                      </a:pPr>
                      <a:r>
                        <a:rPr lang="en-US" sz="1800" b="0"/>
                        <a:t>2</a:t>
                      </a:r>
                      <a:endParaRPr/>
                    </a:p>
                  </a:txBody>
                  <a:tcPr marL="91450" marR="91450" marT="45725" marB="45725"/>
                </a:tc>
                <a:tc>
                  <a:txBody>
                    <a:bodyPr/>
                    <a:lstStyle/>
                    <a:p>
                      <a:pPr marL="0" marR="0" lvl="0" indent="0" algn="l" rtl="0">
                        <a:spcBef>
                          <a:spcPts val="0"/>
                        </a:spcBef>
                        <a:spcAft>
                          <a:spcPts val="0"/>
                        </a:spcAft>
                        <a:buNone/>
                      </a:pPr>
                      <a:r>
                        <a:rPr lang="en-US" sz="1800" b="0"/>
                        <a:t>3</a:t>
                      </a:r>
                      <a:endParaRPr/>
                    </a:p>
                  </a:txBody>
                  <a:tcPr marL="91450" marR="91450" marT="45725" marB="45725"/>
                </a:tc>
                <a:tc>
                  <a:txBody>
                    <a:bodyPr/>
                    <a:lstStyle/>
                    <a:p>
                      <a:pPr marL="0" marR="0" lvl="0" indent="0" algn="l" rtl="0">
                        <a:spcBef>
                          <a:spcPts val="0"/>
                        </a:spcBef>
                        <a:spcAft>
                          <a:spcPts val="0"/>
                        </a:spcAft>
                        <a:buNone/>
                      </a:pPr>
                      <a:r>
                        <a:rPr lang="en-US" sz="1800" b="0"/>
                        <a:t>4</a:t>
                      </a:r>
                      <a:endParaRPr/>
                    </a:p>
                  </a:txBody>
                  <a:tcPr marL="91450" marR="91450" marT="45725" marB="45725"/>
                </a:tc>
                <a:tc>
                  <a:txBody>
                    <a:bodyPr/>
                    <a:lstStyle/>
                    <a:p>
                      <a:pPr marL="0" marR="0" lvl="0" indent="0" algn="l" rtl="0">
                        <a:spcBef>
                          <a:spcPts val="0"/>
                        </a:spcBef>
                        <a:spcAft>
                          <a:spcPts val="0"/>
                        </a:spcAft>
                        <a:buNone/>
                      </a:pPr>
                      <a:r>
                        <a:rPr lang="en-US" sz="1800" b="0"/>
                        <a:t>5</a:t>
                      </a:r>
                      <a:endParaRPr/>
                    </a:p>
                  </a:txBody>
                  <a:tcPr marL="91450" marR="91450" marT="45725" marB="45725"/>
                </a:tc>
                <a:extLst>
                  <a:ext uri="{0D108BD9-81ED-4DB2-BD59-A6C34878D82A}">
                    <a16:rowId xmlns:a16="http://schemas.microsoft.com/office/drawing/2014/main" val="10000"/>
                  </a:ext>
                </a:extLst>
              </a:tr>
              <a:tr h="377950">
                <a:tc>
                  <a:txBody>
                    <a:bodyPr/>
                    <a:lstStyle/>
                    <a:p>
                      <a:pPr marL="0" marR="0" lvl="0" indent="0" algn="l" rtl="0">
                        <a:spcBef>
                          <a:spcPts val="0"/>
                        </a:spcBef>
                        <a:spcAft>
                          <a:spcPts val="0"/>
                        </a:spcAft>
                        <a:buNone/>
                      </a:pPr>
                      <a:r>
                        <a:rPr lang="en-US" sz="1800"/>
                        <a:t>1</a:t>
                      </a:r>
                      <a:endParaRPr/>
                    </a:p>
                  </a:txBody>
                  <a:tcPr marL="91450" marR="91450" marT="45725" marB="45725"/>
                </a:tc>
                <a:tc>
                  <a:txBody>
                    <a:bodyPr/>
                    <a:lstStyle/>
                    <a:p>
                      <a:pPr marL="0" marR="0" lvl="0" indent="0" algn="l" rtl="0">
                        <a:spcBef>
                          <a:spcPts val="0"/>
                        </a:spcBef>
                        <a:spcAft>
                          <a:spcPts val="0"/>
                        </a:spcAft>
                        <a:buNone/>
                      </a:pPr>
                      <a:r>
                        <a:rPr lang="en-US" sz="1200">
                          <a:solidFill>
                            <a:schemeClr val="dk1"/>
                          </a:solidFill>
                          <a:latin typeface="Calibri"/>
                          <a:ea typeface="Calibri"/>
                          <a:cs typeface="Calibri"/>
                          <a:sym typeface="Calibri"/>
                        </a:rPr>
                        <a:t>4364</a:t>
                      </a:r>
                      <a:endParaRPr/>
                    </a:p>
                  </a:txBody>
                  <a:tcPr marL="91450" marR="91450" marT="45725" marB="45725"/>
                </a:tc>
                <a:tc>
                  <a:txBody>
                    <a:bodyPr/>
                    <a:lstStyle/>
                    <a:p>
                      <a:pPr marL="0" marR="0" lvl="0" indent="0" algn="l" rtl="0">
                        <a:spcBef>
                          <a:spcPts val="0"/>
                        </a:spcBef>
                        <a:spcAft>
                          <a:spcPts val="0"/>
                        </a:spcAft>
                        <a:buNone/>
                      </a:pPr>
                      <a:r>
                        <a:rPr lang="en-US" sz="1200"/>
                        <a:t>922</a:t>
                      </a:r>
                      <a:endParaRPr/>
                    </a:p>
                  </a:txBody>
                  <a:tcPr marL="91450" marR="91450" marT="45725" marB="45725"/>
                </a:tc>
                <a:tc>
                  <a:txBody>
                    <a:bodyPr/>
                    <a:lstStyle/>
                    <a:p>
                      <a:pPr marL="0" marR="0" lvl="0" indent="0" algn="l" rtl="0">
                        <a:spcBef>
                          <a:spcPts val="0"/>
                        </a:spcBef>
                        <a:spcAft>
                          <a:spcPts val="0"/>
                        </a:spcAft>
                        <a:buNone/>
                      </a:pPr>
                      <a:r>
                        <a:rPr lang="en-US" sz="1200"/>
                        <a:t>405</a:t>
                      </a:r>
                      <a:endParaRPr/>
                    </a:p>
                  </a:txBody>
                  <a:tcPr marL="91450" marR="91450" marT="45725" marB="45725"/>
                </a:tc>
                <a:tc>
                  <a:txBody>
                    <a:bodyPr/>
                    <a:lstStyle/>
                    <a:p>
                      <a:pPr marL="0" marR="0" lvl="0" indent="0" algn="l" rtl="0">
                        <a:spcBef>
                          <a:spcPts val="0"/>
                        </a:spcBef>
                        <a:spcAft>
                          <a:spcPts val="0"/>
                        </a:spcAft>
                        <a:buNone/>
                      </a:pPr>
                      <a:r>
                        <a:rPr lang="en-US" sz="1200"/>
                        <a:t>248</a:t>
                      </a:r>
                      <a:endParaRPr/>
                    </a:p>
                  </a:txBody>
                  <a:tcPr marL="91450" marR="91450" marT="45725" marB="45725"/>
                </a:tc>
                <a:tc>
                  <a:txBody>
                    <a:bodyPr/>
                    <a:lstStyle/>
                    <a:p>
                      <a:pPr marL="0" marR="0" lvl="0" indent="0" algn="l" rtl="0">
                        <a:spcBef>
                          <a:spcPts val="0"/>
                        </a:spcBef>
                        <a:spcAft>
                          <a:spcPts val="0"/>
                        </a:spcAft>
                        <a:buNone/>
                      </a:pPr>
                      <a:r>
                        <a:rPr lang="en-US" sz="1200"/>
                        <a:t>316</a:t>
                      </a:r>
                      <a:endParaRPr/>
                    </a:p>
                  </a:txBody>
                  <a:tcPr marL="91450" marR="91450" marT="45725" marB="45725"/>
                </a:tc>
                <a:extLst>
                  <a:ext uri="{0D108BD9-81ED-4DB2-BD59-A6C34878D82A}">
                    <a16:rowId xmlns:a16="http://schemas.microsoft.com/office/drawing/2014/main" val="10001"/>
                  </a:ext>
                </a:extLst>
              </a:tr>
              <a:tr h="377950">
                <a:tc>
                  <a:txBody>
                    <a:bodyPr/>
                    <a:lstStyle/>
                    <a:p>
                      <a:pPr marL="0" marR="0" lvl="0" indent="0" algn="l" rtl="0">
                        <a:spcBef>
                          <a:spcPts val="0"/>
                        </a:spcBef>
                        <a:spcAft>
                          <a:spcPts val="0"/>
                        </a:spcAft>
                        <a:buNone/>
                      </a:pPr>
                      <a:r>
                        <a:rPr lang="en-US" sz="1800"/>
                        <a:t>2</a:t>
                      </a:r>
                      <a:endParaRPr/>
                    </a:p>
                  </a:txBody>
                  <a:tcPr marL="91450" marR="91450" marT="45725" marB="45725"/>
                </a:tc>
                <a:tc>
                  <a:txBody>
                    <a:bodyPr/>
                    <a:lstStyle/>
                    <a:p>
                      <a:pPr marL="0" marR="0" lvl="0" indent="0" algn="l" rtl="0">
                        <a:spcBef>
                          <a:spcPts val="0"/>
                        </a:spcBef>
                        <a:spcAft>
                          <a:spcPts val="0"/>
                        </a:spcAft>
                        <a:buNone/>
                      </a:pPr>
                      <a:r>
                        <a:rPr lang="en-US" sz="1200"/>
                        <a:t>1256</a:t>
                      </a:r>
                      <a:endParaRPr/>
                    </a:p>
                  </a:txBody>
                  <a:tcPr marL="91450" marR="91450" marT="45725" marB="45725"/>
                </a:tc>
                <a:tc>
                  <a:txBody>
                    <a:bodyPr/>
                    <a:lstStyle/>
                    <a:p>
                      <a:pPr marL="0" marR="0" lvl="0" indent="0" algn="l" rtl="0">
                        <a:spcBef>
                          <a:spcPts val="0"/>
                        </a:spcBef>
                        <a:spcAft>
                          <a:spcPts val="0"/>
                        </a:spcAft>
                        <a:buNone/>
                      </a:pPr>
                      <a:r>
                        <a:rPr lang="en-US" sz="1200"/>
                        <a:t>1332</a:t>
                      </a:r>
                      <a:endParaRPr/>
                    </a:p>
                  </a:txBody>
                  <a:tcPr marL="91450" marR="91450" marT="45725" marB="45725"/>
                </a:tc>
                <a:tc>
                  <a:txBody>
                    <a:bodyPr/>
                    <a:lstStyle/>
                    <a:p>
                      <a:pPr marL="0" marR="0" lvl="0" indent="0" algn="l" rtl="0">
                        <a:spcBef>
                          <a:spcPts val="0"/>
                        </a:spcBef>
                        <a:spcAft>
                          <a:spcPts val="0"/>
                        </a:spcAft>
                        <a:buNone/>
                      </a:pPr>
                      <a:r>
                        <a:rPr lang="en-US" sz="1200"/>
                        <a:t>1218</a:t>
                      </a:r>
                      <a:endParaRPr/>
                    </a:p>
                  </a:txBody>
                  <a:tcPr marL="91450" marR="91450" marT="45725" marB="45725"/>
                </a:tc>
                <a:tc>
                  <a:txBody>
                    <a:bodyPr/>
                    <a:lstStyle/>
                    <a:p>
                      <a:pPr marL="0" marR="0" lvl="0" indent="0" algn="l" rtl="0">
                        <a:spcBef>
                          <a:spcPts val="0"/>
                        </a:spcBef>
                        <a:spcAft>
                          <a:spcPts val="0"/>
                        </a:spcAft>
                        <a:buNone/>
                      </a:pPr>
                      <a:r>
                        <a:rPr lang="en-US" sz="1200"/>
                        <a:t>583</a:t>
                      </a:r>
                      <a:endParaRPr/>
                    </a:p>
                  </a:txBody>
                  <a:tcPr marL="91450" marR="91450" marT="45725" marB="45725"/>
                </a:tc>
                <a:tc>
                  <a:txBody>
                    <a:bodyPr/>
                    <a:lstStyle/>
                    <a:p>
                      <a:pPr marL="0" marR="0" lvl="0" indent="0" algn="l" rtl="0">
                        <a:spcBef>
                          <a:spcPts val="0"/>
                        </a:spcBef>
                        <a:spcAft>
                          <a:spcPts val="0"/>
                        </a:spcAft>
                        <a:buNone/>
                      </a:pPr>
                      <a:r>
                        <a:rPr lang="en-US" sz="1200"/>
                        <a:t>358</a:t>
                      </a:r>
                      <a:endParaRPr/>
                    </a:p>
                  </a:txBody>
                  <a:tcPr marL="91450" marR="91450" marT="45725" marB="45725"/>
                </a:tc>
                <a:extLst>
                  <a:ext uri="{0D108BD9-81ED-4DB2-BD59-A6C34878D82A}">
                    <a16:rowId xmlns:a16="http://schemas.microsoft.com/office/drawing/2014/main" val="10002"/>
                  </a:ext>
                </a:extLst>
              </a:tr>
              <a:tr h="377950">
                <a:tc>
                  <a:txBody>
                    <a:bodyPr/>
                    <a:lstStyle/>
                    <a:p>
                      <a:pPr marL="0" marR="0" lvl="0" indent="0" algn="l" rtl="0">
                        <a:spcBef>
                          <a:spcPts val="0"/>
                        </a:spcBef>
                        <a:spcAft>
                          <a:spcPts val="0"/>
                        </a:spcAft>
                        <a:buNone/>
                      </a:pPr>
                      <a:r>
                        <a:rPr lang="en-US" sz="1800"/>
                        <a:t>3</a:t>
                      </a:r>
                      <a:endParaRPr/>
                    </a:p>
                  </a:txBody>
                  <a:tcPr marL="91450" marR="91450" marT="45725" marB="45725"/>
                </a:tc>
                <a:tc>
                  <a:txBody>
                    <a:bodyPr/>
                    <a:lstStyle/>
                    <a:p>
                      <a:pPr marL="0" marR="0" lvl="0" indent="0" algn="l" rtl="0">
                        <a:spcBef>
                          <a:spcPts val="0"/>
                        </a:spcBef>
                        <a:spcAft>
                          <a:spcPts val="0"/>
                        </a:spcAft>
                        <a:buNone/>
                      </a:pPr>
                      <a:r>
                        <a:rPr lang="en-US" sz="1200"/>
                        <a:t>472</a:t>
                      </a:r>
                      <a:endParaRPr/>
                    </a:p>
                  </a:txBody>
                  <a:tcPr marL="91450" marR="91450" marT="45725" marB="45725"/>
                </a:tc>
                <a:tc>
                  <a:txBody>
                    <a:bodyPr/>
                    <a:lstStyle/>
                    <a:p>
                      <a:pPr marL="0" marR="0" lvl="0" indent="0" algn="l" rtl="0">
                        <a:spcBef>
                          <a:spcPts val="0"/>
                        </a:spcBef>
                        <a:spcAft>
                          <a:spcPts val="0"/>
                        </a:spcAft>
                        <a:buNone/>
                      </a:pPr>
                      <a:r>
                        <a:rPr lang="en-US" sz="1200"/>
                        <a:t>963</a:t>
                      </a:r>
                      <a:endParaRPr/>
                    </a:p>
                  </a:txBody>
                  <a:tcPr marL="91450" marR="91450" marT="45725" marB="45725"/>
                </a:tc>
                <a:tc>
                  <a:txBody>
                    <a:bodyPr/>
                    <a:lstStyle/>
                    <a:p>
                      <a:pPr marL="0" marR="0" lvl="0" indent="0" algn="l" rtl="0">
                        <a:spcBef>
                          <a:spcPts val="0"/>
                        </a:spcBef>
                        <a:spcAft>
                          <a:spcPts val="0"/>
                        </a:spcAft>
                        <a:buNone/>
                      </a:pPr>
                      <a:r>
                        <a:rPr lang="en-US" sz="1200"/>
                        <a:t>2355</a:t>
                      </a:r>
                      <a:endParaRPr/>
                    </a:p>
                  </a:txBody>
                  <a:tcPr marL="91450" marR="91450" marT="45725" marB="45725"/>
                </a:tc>
                <a:tc>
                  <a:txBody>
                    <a:bodyPr/>
                    <a:lstStyle/>
                    <a:p>
                      <a:pPr marL="0" marR="0" lvl="0" indent="0" algn="l" rtl="0">
                        <a:spcBef>
                          <a:spcPts val="0"/>
                        </a:spcBef>
                        <a:spcAft>
                          <a:spcPts val="0"/>
                        </a:spcAft>
                        <a:buNone/>
                      </a:pPr>
                      <a:r>
                        <a:rPr lang="en-US" sz="1200"/>
                        <a:t>2279</a:t>
                      </a:r>
                      <a:endParaRPr/>
                    </a:p>
                  </a:txBody>
                  <a:tcPr marL="91450" marR="91450" marT="45725" marB="45725"/>
                </a:tc>
                <a:tc>
                  <a:txBody>
                    <a:bodyPr/>
                    <a:lstStyle/>
                    <a:p>
                      <a:pPr marL="0" marR="0" lvl="0" indent="0" algn="l" rtl="0">
                        <a:spcBef>
                          <a:spcPts val="0"/>
                        </a:spcBef>
                        <a:spcAft>
                          <a:spcPts val="0"/>
                        </a:spcAft>
                        <a:buNone/>
                      </a:pPr>
                      <a:r>
                        <a:rPr lang="en-US" sz="1200"/>
                        <a:t>969</a:t>
                      </a:r>
                      <a:endParaRPr/>
                    </a:p>
                  </a:txBody>
                  <a:tcPr marL="91450" marR="91450" marT="45725" marB="45725"/>
                </a:tc>
                <a:extLst>
                  <a:ext uri="{0D108BD9-81ED-4DB2-BD59-A6C34878D82A}">
                    <a16:rowId xmlns:a16="http://schemas.microsoft.com/office/drawing/2014/main" val="10003"/>
                  </a:ext>
                </a:extLst>
              </a:tr>
              <a:tr h="377950">
                <a:tc>
                  <a:txBody>
                    <a:bodyPr/>
                    <a:lstStyle/>
                    <a:p>
                      <a:pPr marL="0" marR="0" lvl="0" indent="0" algn="l" rtl="0">
                        <a:spcBef>
                          <a:spcPts val="0"/>
                        </a:spcBef>
                        <a:spcAft>
                          <a:spcPts val="0"/>
                        </a:spcAft>
                        <a:buNone/>
                      </a:pPr>
                      <a:r>
                        <a:rPr lang="en-US" sz="1800"/>
                        <a:t>4</a:t>
                      </a:r>
                      <a:endParaRPr/>
                    </a:p>
                  </a:txBody>
                  <a:tcPr marL="91450" marR="91450" marT="45725" marB="45725"/>
                </a:tc>
                <a:tc>
                  <a:txBody>
                    <a:bodyPr/>
                    <a:lstStyle/>
                    <a:p>
                      <a:pPr marL="0" marR="0" lvl="0" indent="0" algn="l" rtl="0">
                        <a:spcBef>
                          <a:spcPts val="0"/>
                        </a:spcBef>
                        <a:spcAft>
                          <a:spcPts val="0"/>
                        </a:spcAft>
                        <a:buNone/>
                      </a:pPr>
                      <a:r>
                        <a:rPr lang="en-US" sz="1200"/>
                        <a:t>204</a:t>
                      </a:r>
                      <a:endParaRPr/>
                    </a:p>
                  </a:txBody>
                  <a:tcPr marL="91450" marR="91450" marT="45725" marB="45725"/>
                </a:tc>
                <a:tc>
                  <a:txBody>
                    <a:bodyPr/>
                    <a:lstStyle/>
                    <a:p>
                      <a:pPr marL="0" marR="0" lvl="0" indent="0" algn="l" rtl="0">
                        <a:spcBef>
                          <a:spcPts val="0"/>
                        </a:spcBef>
                        <a:spcAft>
                          <a:spcPts val="0"/>
                        </a:spcAft>
                        <a:buNone/>
                      </a:pPr>
                      <a:r>
                        <a:rPr lang="en-US" sz="1200"/>
                        <a:t>303</a:t>
                      </a:r>
                      <a:endParaRPr/>
                    </a:p>
                  </a:txBody>
                  <a:tcPr marL="91450" marR="91450" marT="45725" marB="45725"/>
                </a:tc>
                <a:tc>
                  <a:txBody>
                    <a:bodyPr/>
                    <a:lstStyle/>
                    <a:p>
                      <a:pPr marL="0" marR="0" lvl="0" indent="0" algn="l" rtl="0">
                        <a:spcBef>
                          <a:spcPts val="0"/>
                        </a:spcBef>
                        <a:spcAft>
                          <a:spcPts val="0"/>
                        </a:spcAft>
                        <a:buNone/>
                      </a:pPr>
                      <a:r>
                        <a:rPr lang="en-US" sz="1200"/>
                        <a:t>1407</a:t>
                      </a:r>
                      <a:endParaRPr/>
                    </a:p>
                  </a:txBody>
                  <a:tcPr marL="91450" marR="91450" marT="45725" marB="45725"/>
                </a:tc>
                <a:tc>
                  <a:txBody>
                    <a:bodyPr/>
                    <a:lstStyle/>
                    <a:p>
                      <a:pPr marL="0" marR="0" lvl="0" indent="0" algn="l" rtl="0">
                        <a:spcBef>
                          <a:spcPts val="0"/>
                        </a:spcBef>
                        <a:spcAft>
                          <a:spcPts val="0"/>
                        </a:spcAft>
                        <a:buNone/>
                      </a:pPr>
                      <a:r>
                        <a:rPr lang="en-US" sz="1200"/>
                        <a:t>5869</a:t>
                      </a:r>
                      <a:endParaRPr/>
                    </a:p>
                  </a:txBody>
                  <a:tcPr marL="91450" marR="91450" marT="45725" marB="45725"/>
                </a:tc>
                <a:tc>
                  <a:txBody>
                    <a:bodyPr/>
                    <a:lstStyle/>
                    <a:p>
                      <a:pPr marL="0" marR="0" lvl="0" indent="0" algn="l" rtl="0">
                        <a:spcBef>
                          <a:spcPts val="0"/>
                        </a:spcBef>
                        <a:spcAft>
                          <a:spcPts val="0"/>
                        </a:spcAft>
                        <a:buNone/>
                      </a:pPr>
                      <a:r>
                        <a:rPr lang="en-US" sz="1200"/>
                        <a:t>5883</a:t>
                      </a:r>
                      <a:endParaRPr/>
                    </a:p>
                  </a:txBody>
                  <a:tcPr marL="91450" marR="91450" marT="45725" marB="45725"/>
                </a:tc>
                <a:extLst>
                  <a:ext uri="{0D108BD9-81ED-4DB2-BD59-A6C34878D82A}">
                    <a16:rowId xmlns:a16="http://schemas.microsoft.com/office/drawing/2014/main" val="10004"/>
                  </a:ext>
                </a:extLst>
              </a:tr>
              <a:tr h="377950">
                <a:tc>
                  <a:txBody>
                    <a:bodyPr/>
                    <a:lstStyle/>
                    <a:p>
                      <a:pPr marL="0" marR="0" lvl="0" indent="0" algn="l" rtl="0">
                        <a:spcBef>
                          <a:spcPts val="0"/>
                        </a:spcBef>
                        <a:spcAft>
                          <a:spcPts val="0"/>
                        </a:spcAft>
                        <a:buNone/>
                      </a:pPr>
                      <a:r>
                        <a:rPr lang="en-US" sz="1800"/>
                        <a:t>5</a:t>
                      </a:r>
                      <a:endParaRPr/>
                    </a:p>
                  </a:txBody>
                  <a:tcPr marL="91450" marR="91450" marT="45725" marB="45725"/>
                </a:tc>
                <a:tc>
                  <a:txBody>
                    <a:bodyPr/>
                    <a:lstStyle/>
                    <a:p>
                      <a:pPr marL="0" marR="0" lvl="0" indent="0" algn="l" rtl="0">
                        <a:spcBef>
                          <a:spcPts val="0"/>
                        </a:spcBef>
                        <a:spcAft>
                          <a:spcPts val="0"/>
                        </a:spcAft>
                        <a:buNone/>
                      </a:pPr>
                      <a:r>
                        <a:rPr lang="en-US" sz="1200"/>
                        <a:t>131</a:t>
                      </a:r>
                      <a:endParaRPr/>
                    </a:p>
                  </a:txBody>
                  <a:tcPr marL="91450" marR="91450" marT="45725" marB="45725"/>
                </a:tc>
                <a:tc>
                  <a:txBody>
                    <a:bodyPr/>
                    <a:lstStyle/>
                    <a:p>
                      <a:pPr marL="0" marR="0" lvl="0" indent="0" algn="l" rtl="0">
                        <a:spcBef>
                          <a:spcPts val="0"/>
                        </a:spcBef>
                        <a:spcAft>
                          <a:spcPts val="0"/>
                        </a:spcAft>
                        <a:buNone/>
                      </a:pPr>
                      <a:r>
                        <a:rPr lang="en-US" sz="1200"/>
                        <a:t>131</a:t>
                      </a:r>
                      <a:endParaRPr/>
                    </a:p>
                  </a:txBody>
                  <a:tcPr marL="91450" marR="91450" marT="45725" marB="45725"/>
                </a:tc>
                <a:tc>
                  <a:txBody>
                    <a:bodyPr/>
                    <a:lstStyle/>
                    <a:p>
                      <a:pPr marL="0" marR="0" lvl="0" indent="0" algn="l" rtl="0">
                        <a:spcBef>
                          <a:spcPts val="0"/>
                        </a:spcBef>
                        <a:spcAft>
                          <a:spcPts val="0"/>
                        </a:spcAft>
                        <a:buNone/>
                      </a:pPr>
                      <a:r>
                        <a:rPr lang="en-US" sz="1200"/>
                        <a:t>423</a:t>
                      </a:r>
                      <a:endParaRPr/>
                    </a:p>
                  </a:txBody>
                  <a:tcPr marL="91450" marR="91450" marT="45725" marB="45725"/>
                </a:tc>
                <a:tc>
                  <a:txBody>
                    <a:bodyPr/>
                    <a:lstStyle/>
                    <a:p>
                      <a:pPr marL="0" marR="0" lvl="0" indent="0" algn="l" rtl="0">
                        <a:spcBef>
                          <a:spcPts val="0"/>
                        </a:spcBef>
                        <a:spcAft>
                          <a:spcPts val="0"/>
                        </a:spcAft>
                        <a:buNone/>
                      </a:pPr>
                      <a:r>
                        <a:rPr lang="en-US" sz="1200"/>
                        <a:t>3367</a:t>
                      </a:r>
                      <a:endParaRPr/>
                    </a:p>
                  </a:txBody>
                  <a:tcPr marL="91450" marR="91450" marT="45725" marB="45725"/>
                </a:tc>
                <a:tc>
                  <a:txBody>
                    <a:bodyPr/>
                    <a:lstStyle/>
                    <a:p>
                      <a:pPr marL="0" marR="0" lvl="0" indent="0" algn="l" rtl="0">
                        <a:spcBef>
                          <a:spcPts val="0"/>
                        </a:spcBef>
                        <a:spcAft>
                          <a:spcPts val="0"/>
                        </a:spcAft>
                        <a:buNone/>
                      </a:pPr>
                      <a:r>
                        <a:rPr lang="en-US" sz="1200"/>
                        <a:t>16763</a:t>
                      </a:r>
                      <a:endParaRPr/>
                    </a:p>
                  </a:txBody>
                  <a:tcPr marL="91450" marR="91450" marT="45725" marB="45725"/>
                </a:tc>
                <a:extLst>
                  <a:ext uri="{0D108BD9-81ED-4DB2-BD59-A6C34878D82A}">
                    <a16:rowId xmlns:a16="http://schemas.microsoft.com/office/drawing/2014/main" val="10005"/>
                  </a:ext>
                </a:extLst>
              </a:tr>
            </a:tbl>
          </a:graphicData>
        </a:graphic>
      </p:graphicFrame>
      <p:graphicFrame>
        <p:nvGraphicFramePr>
          <p:cNvPr id="713" name="Google Shape;713;p25"/>
          <p:cNvGraphicFramePr/>
          <p:nvPr/>
        </p:nvGraphicFramePr>
        <p:xfrm>
          <a:off x="8742847" y="4039556"/>
          <a:ext cx="3232900" cy="2267700"/>
        </p:xfrm>
        <a:graphic>
          <a:graphicData uri="http://schemas.openxmlformats.org/drawingml/2006/table">
            <a:tbl>
              <a:tblPr firstRow="1" bandRow="1">
                <a:noFill/>
                <a:tableStyleId>{E2913F49-C1FB-4593-A323-E142E798F583}</a:tableStyleId>
              </a:tblPr>
              <a:tblGrid>
                <a:gridCol w="516000">
                  <a:extLst>
                    <a:ext uri="{9D8B030D-6E8A-4147-A177-3AD203B41FA5}">
                      <a16:colId xmlns:a16="http://schemas.microsoft.com/office/drawing/2014/main" val="20000"/>
                    </a:ext>
                  </a:extLst>
                </a:gridCol>
                <a:gridCol w="516000">
                  <a:extLst>
                    <a:ext uri="{9D8B030D-6E8A-4147-A177-3AD203B41FA5}">
                      <a16:colId xmlns:a16="http://schemas.microsoft.com/office/drawing/2014/main" val="20001"/>
                    </a:ext>
                  </a:extLst>
                </a:gridCol>
                <a:gridCol w="516000">
                  <a:extLst>
                    <a:ext uri="{9D8B030D-6E8A-4147-A177-3AD203B41FA5}">
                      <a16:colId xmlns:a16="http://schemas.microsoft.com/office/drawing/2014/main" val="20002"/>
                    </a:ext>
                  </a:extLst>
                </a:gridCol>
                <a:gridCol w="516000">
                  <a:extLst>
                    <a:ext uri="{9D8B030D-6E8A-4147-A177-3AD203B41FA5}">
                      <a16:colId xmlns:a16="http://schemas.microsoft.com/office/drawing/2014/main" val="20003"/>
                    </a:ext>
                  </a:extLst>
                </a:gridCol>
                <a:gridCol w="516000">
                  <a:extLst>
                    <a:ext uri="{9D8B030D-6E8A-4147-A177-3AD203B41FA5}">
                      <a16:colId xmlns:a16="http://schemas.microsoft.com/office/drawing/2014/main" val="20004"/>
                    </a:ext>
                  </a:extLst>
                </a:gridCol>
                <a:gridCol w="652900">
                  <a:extLst>
                    <a:ext uri="{9D8B030D-6E8A-4147-A177-3AD203B41FA5}">
                      <a16:colId xmlns:a16="http://schemas.microsoft.com/office/drawing/2014/main" val="20005"/>
                    </a:ext>
                  </a:extLst>
                </a:gridCol>
              </a:tblGrid>
              <a:tr h="377950">
                <a:tc>
                  <a:txBody>
                    <a:bodyPr/>
                    <a:lstStyle/>
                    <a:p>
                      <a:pPr marL="0" marR="0" lvl="0" indent="0" algn="l" rtl="0">
                        <a:spcBef>
                          <a:spcPts val="0"/>
                        </a:spcBef>
                        <a:spcAft>
                          <a:spcPts val="0"/>
                        </a:spcAft>
                        <a:buNone/>
                      </a:pPr>
                      <a:endParaRPr sz="1800"/>
                    </a:p>
                  </a:txBody>
                  <a:tcPr marL="91450" marR="91450" marT="45725" marB="45725"/>
                </a:tc>
                <a:tc>
                  <a:txBody>
                    <a:bodyPr/>
                    <a:lstStyle/>
                    <a:p>
                      <a:pPr marL="0" marR="0" lvl="0" indent="0" algn="l" rtl="0">
                        <a:spcBef>
                          <a:spcPts val="0"/>
                        </a:spcBef>
                        <a:spcAft>
                          <a:spcPts val="0"/>
                        </a:spcAft>
                        <a:buNone/>
                      </a:pPr>
                      <a:r>
                        <a:rPr lang="en-US" sz="1800" b="0"/>
                        <a:t>1</a:t>
                      </a:r>
                      <a:endParaRPr/>
                    </a:p>
                  </a:txBody>
                  <a:tcPr marL="91450" marR="91450" marT="45725" marB="45725"/>
                </a:tc>
                <a:tc>
                  <a:txBody>
                    <a:bodyPr/>
                    <a:lstStyle/>
                    <a:p>
                      <a:pPr marL="0" marR="0" lvl="0" indent="0" algn="l" rtl="0">
                        <a:spcBef>
                          <a:spcPts val="0"/>
                        </a:spcBef>
                        <a:spcAft>
                          <a:spcPts val="0"/>
                        </a:spcAft>
                        <a:buNone/>
                      </a:pPr>
                      <a:r>
                        <a:rPr lang="en-US" sz="1800" b="0"/>
                        <a:t>2</a:t>
                      </a:r>
                      <a:endParaRPr/>
                    </a:p>
                  </a:txBody>
                  <a:tcPr marL="91450" marR="91450" marT="45725" marB="45725"/>
                </a:tc>
                <a:tc>
                  <a:txBody>
                    <a:bodyPr/>
                    <a:lstStyle/>
                    <a:p>
                      <a:pPr marL="0" marR="0" lvl="0" indent="0" algn="l" rtl="0">
                        <a:spcBef>
                          <a:spcPts val="0"/>
                        </a:spcBef>
                        <a:spcAft>
                          <a:spcPts val="0"/>
                        </a:spcAft>
                        <a:buNone/>
                      </a:pPr>
                      <a:r>
                        <a:rPr lang="en-US" sz="1800" b="0"/>
                        <a:t>3</a:t>
                      </a:r>
                      <a:endParaRPr/>
                    </a:p>
                  </a:txBody>
                  <a:tcPr marL="91450" marR="91450" marT="45725" marB="45725"/>
                </a:tc>
                <a:tc>
                  <a:txBody>
                    <a:bodyPr/>
                    <a:lstStyle/>
                    <a:p>
                      <a:pPr marL="0" marR="0" lvl="0" indent="0" algn="l" rtl="0">
                        <a:spcBef>
                          <a:spcPts val="0"/>
                        </a:spcBef>
                        <a:spcAft>
                          <a:spcPts val="0"/>
                        </a:spcAft>
                        <a:buNone/>
                      </a:pPr>
                      <a:r>
                        <a:rPr lang="en-US" sz="1800" b="0"/>
                        <a:t>4</a:t>
                      </a:r>
                      <a:endParaRPr/>
                    </a:p>
                  </a:txBody>
                  <a:tcPr marL="91450" marR="91450" marT="45725" marB="45725"/>
                </a:tc>
                <a:tc>
                  <a:txBody>
                    <a:bodyPr/>
                    <a:lstStyle/>
                    <a:p>
                      <a:pPr marL="0" marR="0" lvl="0" indent="0" algn="l" rtl="0">
                        <a:spcBef>
                          <a:spcPts val="0"/>
                        </a:spcBef>
                        <a:spcAft>
                          <a:spcPts val="0"/>
                        </a:spcAft>
                        <a:buNone/>
                      </a:pPr>
                      <a:r>
                        <a:rPr lang="en-US" sz="1800" b="0"/>
                        <a:t>5</a:t>
                      </a:r>
                      <a:endParaRPr/>
                    </a:p>
                  </a:txBody>
                  <a:tcPr marL="91450" marR="91450" marT="45725" marB="45725"/>
                </a:tc>
                <a:extLst>
                  <a:ext uri="{0D108BD9-81ED-4DB2-BD59-A6C34878D82A}">
                    <a16:rowId xmlns:a16="http://schemas.microsoft.com/office/drawing/2014/main" val="10000"/>
                  </a:ext>
                </a:extLst>
              </a:tr>
              <a:tr h="377950">
                <a:tc>
                  <a:txBody>
                    <a:bodyPr/>
                    <a:lstStyle/>
                    <a:p>
                      <a:pPr marL="0" marR="0" lvl="0" indent="0" algn="l" rtl="0">
                        <a:spcBef>
                          <a:spcPts val="0"/>
                        </a:spcBef>
                        <a:spcAft>
                          <a:spcPts val="0"/>
                        </a:spcAft>
                        <a:buNone/>
                      </a:pPr>
                      <a:r>
                        <a:rPr lang="en-US" sz="1800"/>
                        <a:t>1</a:t>
                      </a:r>
                      <a:endParaRPr/>
                    </a:p>
                  </a:txBody>
                  <a:tcPr marL="91450" marR="91450" marT="45725" marB="45725"/>
                </a:tc>
                <a:tc>
                  <a:txBody>
                    <a:bodyPr/>
                    <a:lstStyle/>
                    <a:p>
                      <a:pPr marL="0" marR="0" lvl="0" indent="0" algn="l" rtl="0">
                        <a:spcBef>
                          <a:spcPts val="0"/>
                        </a:spcBef>
                        <a:spcAft>
                          <a:spcPts val="0"/>
                        </a:spcAft>
                        <a:buNone/>
                      </a:pPr>
                      <a:r>
                        <a:rPr lang="en-US" sz="1200">
                          <a:solidFill>
                            <a:schemeClr val="dk1"/>
                          </a:solidFill>
                          <a:latin typeface="Calibri"/>
                          <a:ea typeface="Calibri"/>
                          <a:cs typeface="Calibri"/>
                          <a:sym typeface="Calibri"/>
                        </a:rPr>
                        <a:t>4780</a:t>
                      </a:r>
                      <a:endParaRPr/>
                    </a:p>
                  </a:txBody>
                  <a:tcPr marL="91450" marR="91450" marT="45725" marB="45725"/>
                </a:tc>
                <a:tc>
                  <a:txBody>
                    <a:bodyPr/>
                    <a:lstStyle/>
                    <a:p>
                      <a:pPr marL="0" marR="0" lvl="0" indent="0" algn="l" rtl="0">
                        <a:spcBef>
                          <a:spcPts val="0"/>
                        </a:spcBef>
                        <a:spcAft>
                          <a:spcPts val="0"/>
                        </a:spcAft>
                        <a:buNone/>
                      </a:pPr>
                      <a:r>
                        <a:rPr lang="en-US" sz="1200"/>
                        <a:t>741</a:t>
                      </a:r>
                      <a:endParaRPr/>
                    </a:p>
                  </a:txBody>
                  <a:tcPr marL="91450" marR="91450" marT="45725" marB="45725"/>
                </a:tc>
                <a:tc>
                  <a:txBody>
                    <a:bodyPr/>
                    <a:lstStyle/>
                    <a:p>
                      <a:pPr marL="0" marR="0" lvl="0" indent="0" algn="l" rtl="0">
                        <a:spcBef>
                          <a:spcPts val="0"/>
                        </a:spcBef>
                        <a:spcAft>
                          <a:spcPts val="0"/>
                        </a:spcAft>
                        <a:buNone/>
                      </a:pPr>
                      <a:r>
                        <a:rPr lang="en-US" sz="1200"/>
                        <a:t>328</a:t>
                      </a:r>
                      <a:endParaRPr/>
                    </a:p>
                  </a:txBody>
                  <a:tcPr marL="91450" marR="91450" marT="45725" marB="45725"/>
                </a:tc>
                <a:tc>
                  <a:txBody>
                    <a:bodyPr/>
                    <a:lstStyle/>
                    <a:p>
                      <a:pPr marL="0" marR="0" lvl="0" indent="0" algn="l" rtl="0">
                        <a:spcBef>
                          <a:spcPts val="0"/>
                        </a:spcBef>
                        <a:spcAft>
                          <a:spcPts val="0"/>
                        </a:spcAft>
                        <a:buNone/>
                      </a:pPr>
                      <a:r>
                        <a:rPr lang="en-US" sz="1200"/>
                        <a:t>171</a:t>
                      </a:r>
                      <a:endParaRPr/>
                    </a:p>
                  </a:txBody>
                  <a:tcPr marL="91450" marR="91450" marT="45725" marB="45725"/>
                </a:tc>
                <a:tc>
                  <a:txBody>
                    <a:bodyPr/>
                    <a:lstStyle/>
                    <a:p>
                      <a:pPr marL="0" marR="0" lvl="0" indent="0" algn="l" rtl="0">
                        <a:spcBef>
                          <a:spcPts val="0"/>
                        </a:spcBef>
                        <a:spcAft>
                          <a:spcPts val="0"/>
                        </a:spcAft>
                        <a:buNone/>
                      </a:pPr>
                      <a:r>
                        <a:rPr lang="en-US" sz="1200"/>
                        <a:t>235</a:t>
                      </a:r>
                      <a:endParaRPr/>
                    </a:p>
                  </a:txBody>
                  <a:tcPr marL="91450" marR="91450" marT="45725" marB="45725"/>
                </a:tc>
                <a:extLst>
                  <a:ext uri="{0D108BD9-81ED-4DB2-BD59-A6C34878D82A}">
                    <a16:rowId xmlns:a16="http://schemas.microsoft.com/office/drawing/2014/main" val="10001"/>
                  </a:ext>
                </a:extLst>
              </a:tr>
              <a:tr h="377950">
                <a:tc>
                  <a:txBody>
                    <a:bodyPr/>
                    <a:lstStyle/>
                    <a:p>
                      <a:pPr marL="0" marR="0" lvl="0" indent="0" algn="l" rtl="0">
                        <a:spcBef>
                          <a:spcPts val="0"/>
                        </a:spcBef>
                        <a:spcAft>
                          <a:spcPts val="0"/>
                        </a:spcAft>
                        <a:buNone/>
                      </a:pPr>
                      <a:r>
                        <a:rPr lang="en-US" sz="1800"/>
                        <a:t>2</a:t>
                      </a:r>
                      <a:endParaRPr/>
                    </a:p>
                  </a:txBody>
                  <a:tcPr marL="91450" marR="91450" marT="45725" marB="45725"/>
                </a:tc>
                <a:tc>
                  <a:txBody>
                    <a:bodyPr/>
                    <a:lstStyle/>
                    <a:p>
                      <a:pPr marL="0" marR="0" lvl="0" indent="0" algn="l" rtl="0">
                        <a:spcBef>
                          <a:spcPts val="0"/>
                        </a:spcBef>
                        <a:spcAft>
                          <a:spcPts val="0"/>
                        </a:spcAft>
                        <a:buNone/>
                      </a:pPr>
                      <a:r>
                        <a:rPr lang="en-US" sz="1200"/>
                        <a:t>1339</a:t>
                      </a:r>
                      <a:endParaRPr/>
                    </a:p>
                  </a:txBody>
                  <a:tcPr marL="91450" marR="91450" marT="45725" marB="45725"/>
                </a:tc>
                <a:tc>
                  <a:txBody>
                    <a:bodyPr/>
                    <a:lstStyle/>
                    <a:p>
                      <a:pPr marL="0" marR="0" lvl="0" indent="0" algn="l" rtl="0">
                        <a:spcBef>
                          <a:spcPts val="0"/>
                        </a:spcBef>
                        <a:spcAft>
                          <a:spcPts val="0"/>
                        </a:spcAft>
                        <a:buNone/>
                      </a:pPr>
                      <a:r>
                        <a:rPr lang="en-US" sz="1200"/>
                        <a:t>1300</a:t>
                      </a:r>
                      <a:endParaRPr/>
                    </a:p>
                  </a:txBody>
                  <a:tcPr marL="91450" marR="91450" marT="45725" marB="45725"/>
                </a:tc>
                <a:tc>
                  <a:txBody>
                    <a:bodyPr/>
                    <a:lstStyle/>
                    <a:p>
                      <a:pPr marL="0" marR="0" lvl="0" indent="0" algn="l" rtl="0">
                        <a:spcBef>
                          <a:spcPts val="0"/>
                        </a:spcBef>
                        <a:spcAft>
                          <a:spcPts val="0"/>
                        </a:spcAft>
                        <a:buNone/>
                      </a:pPr>
                      <a:r>
                        <a:rPr lang="en-US" sz="1200"/>
                        <a:t>1258</a:t>
                      </a:r>
                      <a:endParaRPr/>
                    </a:p>
                  </a:txBody>
                  <a:tcPr marL="91450" marR="91450" marT="45725" marB="45725"/>
                </a:tc>
                <a:tc>
                  <a:txBody>
                    <a:bodyPr/>
                    <a:lstStyle/>
                    <a:p>
                      <a:pPr marL="0" marR="0" lvl="0" indent="0" algn="l" rtl="0">
                        <a:spcBef>
                          <a:spcPts val="0"/>
                        </a:spcBef>
                        <a:spcAft>
                          <a:spcPts val="0"/>
                        </a:spcAft>
                        <a:buNone/>
                      </a:pPr>
                      <a:r>
                        <a:rPr lang="en-US" sz="1200"/>
                        <a:t>535</a:t>
                      </a:r>
                      <a:endParaRPr/>
                    </a:p>
                  </a:txBody>
                  <a:tcPr marL="91450" marR="91450" marT="45725" marB="45725"/>
                </a:tc>
                <a:tc>
                  <a:txBody>
                    <a:bodyPr/>
                    <a:lstStyle/>
                    <a:p>
                      <a:pPr marL="0" marR="0" lvl="0" indent="0" algn="l" rtl="0">
                        <a:spcBef>
                          <a:spcPts val="0"/>
                        </a:spcBef>
                        <a:spcAft>
                          <a:spcPts val="0"/>
                        </a:spcAft>
                        <a:buNone/>
                      </a:pPr>
                      <a:r>
                        <a:rPr lang="en-US" sz="1200"/>
                        <a:t>315</a:t>
                      </a:r>
                      <a:endParaRPr/>
                    </a:p>
                  </a:txBody>
                  <a:tcPr marL="91450" marR="91450" marT="45725" marB="45725"/>
                </a:tc>
                <a:extLst>
                  <a:ext uri="{0D108BD9-81ED-4DB2-BD59-A6C34878D82A}">
                    <a16:rowId xmlns:a16="http://schemas.microsoft.com/office/drawing/2014/main" val="10002"/>
                  </a:ext>
                </a:extLst>
              </a:tr>
              <a:tr h="377950">
                <a:tc>
                  <a:txBody>
                    <a:bodyPr/>
                    <a:lstStyle/>
                    <a:p>
                      <a:pPr marL="0" marR="0" lvl="0" indent="0" algn="l" rtl="0">
                        <a:spcBef>
                          <a:spcPts val="0"/>
                        </a:spcBef>
                        <a:spcAft>
                          <a:spcPts val="0"/>
                        </a:spcAft>
                        <a:buNone/>
                      </a:pPr>
                      <a:r>
                        <a:rPr lang="en-US" sz="1800"/>
                        <a:t>3</a:t>
                      </a:r>
                      <a:endParaRPr/>
                    </a:p>
                  </a:txBody>
                  <a:tcPr marL="91450" marR="91450" marT="45725" marB="45725"/>
                </a:tc>
                <a:tc>
                  <a:txBody>
                    <a:bodyPr/>
                    <a:lstStyle/>
                    <a:p>
                      <a:pPr marL="0" marR="0" lvl="0" indent="0" algn="l" rtl="0">
                        <a:spcBef>
                          <a:spcPts val="0"/>
                        </a:spcBef>
                        <a:spcAft>
                          <a:spcPts val="0"/>
                        </a:spcAft>
                        <a:buNone/>
                      </a:pPr>
                      <a:r>
                        <a:rPr lang="en-US" sz="1200"/>
                        <a:t>458</a:t>
                      </a:r>
                      <a:endParaRPr/>
                    </a:p>
                  </a:txBody>
                  <a:tcPr marL="91450" marR="91450" marT="45725" marB="45725"/>
                </a:tc>
                <a:tc>
                  <a:txBody>
                    <a:bodyPr/>
                    <a:lstStyle/>
                    <a:p>
                      <a:pPr marL="0" marR="0" lvl="0" indent="0" algn="l" rtl="0">
                        <a:spcBef>
                          <a:spcPts val="0"/>
                        </a:spcBef>
                        <a:spcAft>
                          <a:spcPts val="0"/>
                        </a:spcAft>
                        <a:buNone/>
                      </a:pPr>
                      <a:r>
                        <a:rPr lang="en-US" sz="1200"/>
                        <a:t>745</a:t>
                      </a:r>
                      <a:endParaRPr/>
                    </a:p>
                  </a:txBody>
                  <a:tcPr marL="91450" marR="91450" marT="45725" marB="45725"/>
                </a:tc>
                <a:tc>
                  <a:txBody>
                    <a:bodyPr/>
                    <a:lstStyle/>
                    <a:p>
                      <a:pPr marL="0" marR="0" lvl="0" indent="0" algn="l" rtl="0">
                        <a:spcBef>
                          <a:spcPts val="0"/>
                        </a:spcBef>
                        <a:spcAft>
                          <a:spcPts val="0"/>
                        </a:spcAft>
                        <a:buNone/>
                      </a:pPr>
                      <a:r>
                        <a:rPr lang="en-US" sz="1200"/>
                        <a:t>2469</a:t>
                      </a:r>
                      <a:endParaRPr/>
                    </a:p>
                  </a:txBody>
                  <a:tcPr marL="91450" marR="91450" marT="45725" marB="45725"/>
                </a:tc>
                <a:tc>
                  <a:txBody>
                    <a:bodyPr/>
                    <a:lstStyle/>
                    <a:p>
                      <a:pPr marL="0" marR="0" lvl="0" indent="0" algn="l" rtl="0">
                        <a:spcBef>
                          <a:spcPts val="0"/>
                        </a:spcBef>
                        <a:spcAft>
                          <a:spcPts val="0"/>
                        </a:spcAft>
                        <a:buNone/>
                      </a:pPr>
                      <a:r>
                        <a:rPr lang="en-US" sz="1200"/>
                        <a:t>2545</a:t>
                      </a:r>
                      <a:endParaRPr/>
                    </a:p>
                  </a:txBody>
                  <a:tcPr marL="91450" marR="91450" marT="45725" marB="45725"/>
                </a:tc>
                <a:tc>
                  <a:txBody>
                    <a:bodyPr/>
                    <a:lstStyle/>
                    <a:p>
                      <a:pPr marL="0" marR="0" lvl="0" indent="0" algn="l" rtl="0">
                        <a:spcBef>
                          <a:spcPts val="0"/>
                        </a:spcBef>
                        <a:spcAft>
                          <a:spcPts val="0"/>
                        </a:spcAft>
                        <a:buNone/>
                      </a:pPr>
                      <a:r>
                        <a:rPr lang="en-US" sz="1200"/>
                        <a:t>821</a:t>
                      </a:r>
                      <a:endParaRPr/>
                    </a:p>
                  </a:txBody>
                  <a:tcPr marL="91450" marR="91450" marT="45725" marB="45725"/>
                </a:tc>
                <a:extLst>
                  <a:ext uri="{0D108BD9-81ED-4DB2-BD59-A6C34878D82A}">
                    <a16:rowId xmlns:a16="http://schemas.microsoft.com/office/drawing/2014/main" val="10003"/>
                  </a:ext>
                </a:extLst>
              </a:tr>
              <a:tr h="377950">
                <a:tc>
                  <a:txBody>
                    <a:bodyPr/>
                    <a:lstStyle/>
                    <a:p>
                      <a:pPr marL="0" marR="0" lvl="0" indent="0" algn="l" rtl="0">
                        <a:spcBef>
                          <a:spcPts val="0"/>
                        </a:spcBef>
                        <a:spcAft>
                          <a:spcPts val="0"/>
                        </a:spcAft>
                        <a:buNone/>
                      </a:pPr>
                      <a:r>
                        <a:rPr lang="en-US" sz="1800"/>
                        <a:t>4</a:t>
                      </a:r>
                      <a:endParaRPr/>
                    </a:p>
                  </a:txBody>
                  <a:tcPr marL="91450" marR="91450" marT="45725" marB="45725"/>
                </a:tc>
                <a:tc>
                  <a:txBody>
                    <a:bodyPr/>
                    <a:lstStyle/>
                    <a:p>
                      <a:pPr marL="0" marR="0" lvl="0" indent="0" algn="l" rtl="0">
                        <a:spcBef>
                          <a:spcPts val="0"/>
                        </a:spcBef>
                        <a:spcAft>
                          <a:spcPts val="0"/>
                        </a:spcAft>
                        <a:buNone/>
                      </a:pPr>
                      <a:r>
                        <a:rPr lang="en-US" sz="1200"/>
                        <a:t>155</a:t>
                      </a:r>
                      <a:endParaRPr/>
                    </a:p>
                  </a:txBody>
                  <a:tcPr marL="91450" marR="91450" marT="45725" marB="45725"/>
                </a:tc>
                <a:tc>
                  <a:txBody>
                    <a:bodyPr/>
                    <a:lstStyle/>
                    <a:p>
                      <a:pPr marL="0" marR="0" lvl="0" indent="0" algn="l" rtl="0">
                        <a:spcBef>
                          <a:spcPts val="0"/>
                        </a:spcBef>
                        <a:spcAft>
                          <a:spcPts val="0"/>
                        </a:spcAft>
                        <a:buNone/>
                      </a:pPr>
                      <a:r>
                        <a:rPr lang="en-US" sz="1200"/>
                        <a:t>158</a:t>
                      </a:r>
                      <a:endParaRPr/>
                    </a:p>
                  </a:txBody>
                  <a:tcPr marL="91450" marR="91450" marT="45725" marB="45725"/>
                </a:tc>
                <a:tc>
                  <a:txBody>
                    <a:bodyPr/>
                    <a:lstStyle/>
                    <a:p>
                      <a:pPr marL="0" marR="0" lvl="0" indent="0" algn="l" rtl="0">
                        <a:spcBef>
                          <a:spcPts val="0"/>
                        </a:spcBef>
                        <a:spcAft>
                          <a:spcPts val="0"/>
                        </a:spcAft>
                        <a:buNone/>
                      </a:pPr>
                      <a:r>
                        <a:rPr lang="en-US" sz="1200"/>
                        <a:t>1072</a:t>
                      </a:r>
                      <a:endParaRPr/>
                    </a:p>
                  </a:txBody>
                  <a:tcPr marL="91450" marR="91450" marT="45725" marB="45725"/>
                </a:tc>
                <a:tc>
                  <a:txBody>
                    <a:bodyPr/>
                    <a:lstStyle/>
                    <a:p>
                      <a:pPr marL="0" marR="0" lvl="0" indent="0" algn="l" rtl="0">
                        <a:spcBef>
                          <a:spcPts val="0"/>
                        </a:spcBef>
                        <a:spcAft>
                          <a:spcPts val="0"/>
                        </a:spcAft>
                        <a:buNone/>
                      </a:pPr>
                      <a:r>
                        <a:rPr lang="en-US" sz="1200"/>
                        <a:t>6533</a:t>
                      </a:r>
                      <a:endParaRPr/>
                    </a:p>
                  </a:txBody>
                  <a:tcPr marL="91450" marR="91450" marT="45725" marB="45725"/>
                </a:tc>
                <a:tc>
                  <a:txBody>
                    <a:bodyPr/>
                    <a:lstStyle/>
                    <a:p>
                      <a:pPr marL="0" marR="0" lvl="0" indent="0" algn="l" rtl="0">
                        <a:spcBef>
                          <a:spcPts val="0"/>
                        </a:spcBef>
                        <a:spcAft>
                          <a:spcPts val="0"/>
                        </a:spcAft>
                        <a:buNone/>
                      </a:pPr>
                      <a:r>
                        <a:rPr lang="en-US" sz="1200"/>
                        <a:t>5748</a:t>
                      </a:r>
                      <a:endParaRPr/>
                    </a:p>
                  </a:txBody>
                  <a:tcPr marL="91450" marR="91450" marT="45725" marB="45725"/>
                </a:tc>
                <a:extLst>
                  <a:ext uri="{0D108BD9-81ED-4DB2-BD59-A6C34878D82A}">
                    <a16:rowId xmlns:a16="http://schemas.microsoft.com/office/drawing/2014/main" val="10004"/>
                  </a:ext>
                </a:extLst>
              </a:tr>
              <a:tr h="377950">
                <a:tc>
                  <a:txBody>
                    <a:bodyPr/>
                    <a:lstStyle/>
                    <a:p>
                      <a:pPr marL="0" marR="0" lvl="0" indent="0" algn="l" rtl="0">
                        <a:spcBef>
                          <a:spcPts val="0"/>
                        </a:spcBef>
                        <a:spcAft>
                          <a:spcPts val="0"/>
                        </a:spcAft>
                        <a:buNone/>
                      </a:pPr>
                      <a:r>
                        <a:rPr lang="en-US" sz="1800"/>
                        <a:t>5</a:t>
                      </a:r>
                      <a:endParaRPr/>
                    </a:p>
                  </a:txBody>
                  <a:tcPr marL="91450" marR="91450" marT="45725" marB="45725"/>
                </a:tc>
                <a:tc>
                  <a:txBody>
                    <a:bodyPr/>
                    <a:lstStyle/>
                    <a:p>
                      <a:pPr marL="0" marR="0" lvl="0" indent="0" algn="l" rtl="0">
                        <a:spcBef>
                          <a:spcPts val="0"/>
                        </a:spcBef>
                        <a:spcAft>
                          <a:spcPts val="0"/>
                        </a:spcAft>
                        <a:buNone/>
                      </a:pPr>
                      <a:r>
                        <a:rPr lang="en-US" sz="1200"/>
                        <a:t>112</a:t>
                      </a:r>
                      <a:endParaRPr/>
                    </a:p>
                  </a:txBody>
                  <a:tcPr marL="91450" marR="91450" marT="45725" marB="45725"/>
                </a:tc>
                <a:tc>
                  <a:txBody>
                    <a:bodyPr/>
                    <a:lstStyle/>
                    <a:p>
                      <a:pPr marL="0" marR="0" lvl="0" indent="0" algn="l" rtl="0">
                        <a:spcBef>
                          <a:spcPts val="0"/>
                        </a:spcBef>
                        <a:spcAft>
                          <a:spcPts val="0"/>
                        </a:spcAft>
                        <a:buNone/>
                      </a:pPr>
                      <a:r>
                        <a:rPr lang="en-US" sz="1200"/>
                        <a:t>53</a:t>
                      </a:r>
                      <a:endParaRPr/>
                    </a:p>
                  </a:txBody>
                  <a:tcPr marL="91450" marR="91450" marT="45725" marB="45725"/>
                </a:tc>
                <a:tc>
                  <a:txBody>
                    <a:bodyPr/>
                    <a:lstStyle/>
                    <a:p>
                      <a:pPr marL="0" marR="0" lvl="0" indent="0" algn="l" rtl="0">
                        <a:spcBef>
                          <a:spcPts val="0"/>
                        </a:spcBef>
                        <a:spcAft>
                          <a:spcPts val="0"/>
                        </a:spcAft>
                        <a:buNone/>
                      </a:pPr>
                      <a:r>
                        <a:rPr lang="en-US" sz="1200"/>
                        <a:t>229</a:t>
                      </a:r>
                      <a:endParaRPr/>
                    </a:p>
                  </a:txBody>
                  <a:tcPr marL="91450" marR="91450" marT="45725" marB="45725"/>
                </a:tc>
                <a:tc>
                  <a:txBody>
                    <a:bodyPr/>
                    <a:lstStyle/>
                    <a:p>
                      <a:pPr marL="0" marR="0" lvl="0" indent="0" algn="l" rtl="0">
                        <a:spcBef>
                          <a:spcPts val="0"/>
                        </a:spcBef>
                        <a:spcAft>
                          <a:spcPts val="0"/>
                        </a:spcAft>
                        <a:buNone/>
                      </a:pPr>
                      <a:r>
                        <a:rPr lang="en-US" sz="1200"/>
                        <a:t>3152</a:t>
                      </a:r>
                      <a:endParaRPr/>
                    </a:p>
                  </a:txBody>
                  <a:tcPr marL="91450" marR="91450" marT="45725" marB="45725"/>
                </a:tc>
                <a:tc>
                  <a:txBody>
                    <a:bodyPr/>
                    <a:lstStyle/>
                    <a:p>
                      <a:pPr marL="0" marR="0" lvl="0" indent="0" algn="l" rtl="0">
                        <a:spcBef>
                          <a:spcPts val="0"/>
                        </a:spcBef>
                        <a:spcAft>
                          <a:spcPts val="0"/>
                        </a:spcAft>
                        <a:buNone/>
                      </a:pPr>
                      <a:r>
                        <a:rPr lang="en-US" sz="1200"/>
                        <a:t>17270</a:t>
                      </a:r>
                      <a:endParaRPr/>
                    </a:p>
                  </a:txBody>
                  <a:tcPr marL="91450" marR="91450" marT="45725" marB="45725"/>
                </a:tc>
                <a:extLst>
                  <a:ext uri="{0D108BD9-81ED-4DB2-BD59-A6C34878D82A}">
                    <a16:rowId xmlns:a16="http://schemas.microsoft.com/office/drawing/2014/main" val="10005"/>
                  </a:ext>
                </a:extLst>
              </a:tr>
            </a:tbl>
          </a:graphicData>
        </a:graphic>
      </p:graphicFrame>
      <p:sp>
        <p:nvSpPr>
          <p:cNvPr id="714" name="Google Shape;714;p25"/>
          <p:cNvSpPr/>
          <p:nvPr/>
        </p:nvSpPr>
        <p:spPr>
          <a:xfrm>
            <a:off x="1" y="1701244"/>
            <a:ext cx="1130700" cy="1325700"/>
          </a:xfrm>
          <a:prstGeom prst="roundRect">
            <a:avLst>
              <a:gd name="adj" fmla="val 16667"/>
            </a:avLst>
          </a:prstGeom>
          <a:solidFill>
            <a:schemeClr val="lt1"/>
          </a:solidFill>
          <a:ln w="12700" cap="flat" cmpd="sng">
            <a:solidFill>
              <a:schemeClr val="accent1"/>
            </a:solidFill>
            <a:prstDash val="dashDot"/>
            <a:miter lim="800000"/>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a:solidFill>
                  <a:schemeClr val="dk1"/>
                </a:solidFill>
                <a:latin typeface="Times New Roman"/>
                <a:ea typeface="Times New Roman"/>
                <a:cs typeface="Times New Roman"/>
                <a:sym typeface="Times New Roman"/>
              </a:rPr>
              <a:t>WITHOUT STOP WORDS REMOVAL AND STEMMING</a:t>
            </a:r>
            <a:endParaRPr/>
          </a:p>
        </p:txBody>
      </p:sp>
      <p:sp>
        <p:nvSpPr>
          <p:cNvPr id="715" name="Google Shape;715;p25"/>
          <p:cNvSpPr/>
          <p:nvPr/>
        </p:nvSpPr>
        <p:spPr>
          <a:xfrm>
            <a:off x="0" y="4472542"/>
            <a:ext cx="1130700" cy="1123800"/>
          </a:xfrm>
          <a:prstGeom prst="roundRect">
            <a:avLst>
              <a:gd name="adj" fmla="val 16667"/>
            </a:avLst>
          </a:prstGeom>
          <a:solidFill>
            <a:schemeClr val="lt1"/>
          </a:solidFill>
          <a:ln w="12700" cap="flat" cmpd="sng">
            <a:solidFill>
              <a:schemeClr val="accent1"/>
            </a:solidFill>
            <a:prstDash val="dashDot"/>
            <a:miter lim="800000"/>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a:solidFill>
                  <a:schemeClr val="dk1"/>
                </a:solidFill>
                <a:latin typeface="Times New Roman"/>
                <a:ea typeface="Times New Roman"/>
                <a:cs typeface="Times New Roman"/>
                <a:sym typeface="Times New Roman"/>
              </a:rPr>
              <a:t>WITH STOP WORDS REMOVAL AND STEMMING</a:t>
            </a:r>
            <a:endParaRPr/>
          </a:p>
        </p:txBody>
      </p:sp>
      <p:sp>
        <p:nvSpPr>
          <p:cNvPr id="716" name="Google Shape;716;p25"/>
          <p:cNvSpPr txBox="1"/>
          <p:nvPr/>
        </p:nvSpPr>
        <p:spPr>
          <a:xfrm>
            <a:off x="3294727" y="6529649"/>
            <a:ext cx="6574551"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i="1">
                <a:solidFill>
                  <a:schemeClr val="dk1"/>
                </a:solidFill>
                <a:latin typeface="Times New Roman"/>
                <a:ea typeface="Times New Roman"/>
                <a:cs typeface="Times New Roman"/>
                <a:sym typeface="Times New Roman"/>
              </a:rPr>
              <a:t>Yelp Ratings range from 1 through 5. Here, Rows are Actual Values while Columns are Predicted Values</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721"/>
        <p:cNvGrpSpPr/>
        <p:nvPr/>
      </p:nvGrpSpPr>
      <p:grpSpPr>
        <a:xfrm>
          <a:off x="0" y="0"/>
          <a:ext cx="0" cy="0"/>
          <a:chOff x="0" y="0"/>
          <a:chExt cx="0" cy="0"/>
        </a:xfrm>
      </p:grpSpPr>
      <p:sp>
        <p:nvSpPr>
          <p:cNvPr id="722" name="Google Shape;722;p26"/>
          <p:cNvSpPr txBox="1">
            <a:spLocks noGrp="1"/>
          </p:cNvSpPr>
          <p:nvPr>
            <p:ph type="title"/>
          </p:nvPr>
        </p:nvSpPr>
        <p:spPr>
          <a:xfrm>
            <a:off x="0" y="-8275"/>
            <a:ext cx="12192000" cy="9219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sz="3900"/>
              <a:t>APPENDIX 8: CONFUSION MATRIX – UNIGRAM AND BIGRAM</a:t>
            </a:r>
            <a:endParaRPr sz="3900"/>
          </a:p>
        </p:txBody>
      </p:sp>
      <p:pic>
        <p:nvPicPr>
          <p:cNvPr id="723" name="Google Shape;723;p26"/>
          <p:cNvPicPr preferRelativeResize="0"/>
          <p:nvPr/>
        </p:nvPicPr>
        <p:blipFill rotWithShape="1">
          <a:blip r:embed="rId3">
            <a:alphaModFix/>
          </a:blip>
          <a:srcRect/>
          <a:stretch/>
        </p:blipFill>
        <p:spPr>
          <a:xfrm>
            <a:off x="11562734" y="6228734"/>
            <a:ext cx="629265" cy="629265"/>
          </a:xfrm>
          <a:prstGeom prst="rect">
            <a:avLst/>
          </a:prstGeom>
          <a:noFill/>
          <a:ln>
            <a:noFill/>
          </a:ln>
        </p:spPr>
      </p:pic>
      <p:cxnSp>
        <p:nvCxnSpPr>
          <p:cNvPr id="724" name="Google Shape;724;p26"/>
          <p:cNvCxnSpPr/>
          <p:nvPr/>
        </p:nvCxnSpPr>
        <p:spPr>
          <a:xfrm rot="10800000">
            <a:off x="304187" y="3794684"/>
            <a:ext cx="11583627" cy="0"/>
          </a:xfrm>
          <a:prstGeom prst="straightConnector1">
            <a:avLst/>
          </a:prstGeom>
          <a:noFill/>
          <a:ln w="9525" cap="flat" cmpd="sng">
            <a:solidFill>
              <a:srgbClr val="941651"/>
            </a:solidFill>
            <a:prstDash val="dash"/>
            <a:miter lim="800000"/>
            <a:headEnd type="none" w="sm" len="sm"/>
            <a:tailEnd type="none" w="sm" len="sm"/>
          </a:ln>
        </p:spPr>
      </p:cxnSp>
      <p:sp>
        <p:nvSpPr>
          <p:cNvPr id="725" name="Google Shape;725;p26"/>
          <p:cNvSpPr txBox="1"/>
          <p:nvPr/>
        </p:nvSpPr>
        <p:spPr>
          <a:xfrm>
            <a:off x="2251889" y="691798"/>
            <a:ext cx="1480071"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Times New Roman"/>
                <a:ea typeface="Times New Roman"/>
                <a:cs typeface="Times New Roman"/>
                <a:sym typeface="Times New Roman"/>
              </a:rPr>
              <a:t>BINARY</a:t>
            </a:r>
            <a:endParaRPr/>
          </a:p>
        </p:txBody>
      </p:sp>
      <p:sp>
        <p:nvSpPr>
          <p:cNvPr id="726" name="Google Shape;726;p26"/>
          <p:cNvSpPr txBox="1"/>
          <p:nvPr/>
        </p:nvSpPr>
        <p:spPr>
          <a:xfrm>
            <a:off x="5832522" y="691798"/>
            <a:ext cx="1650841"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Times New Roman"/>
                <a:ea typeface="Times New Roman"/>
                <a:cs typeface="Times New Roman"/>
                <a:sym typeface="Times New Roman"/>
              </a:rPr>
              <a:t>COUNTS</a:t>
            </a:r>
            <a:endParaRPr/>
          </a:p>
        </p:txBody>
      </p:sp>
      <p:sp>
        <p:nvSpPr>
          <p:cNvPr id="727" name="Google Shape;727;p26"/>
          <p:cNvSpPr txBox="1"/>
          <p:nvPr/>
        </p:nvSpPr>
        <p:spPr>
          <a:xfrm>
            <a:off x="9595053" y="648443"/>
            <a:ext cx="1366216"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Times New Roman"/>
                <a:ea typeface="Times New Roman"/>
                <a:cs typeface="Times New Roman"/>
                <a:sym typeface="Times New Roman"/>
              </a:rPr>
              <a:t>TFIDF</a:t>
            </a:r>
            <a:endParaRPr/>
          </a:p>
        </p:txBody>
      </p:sp>
      <p:graphicFrame>
        <p:nvGraphicFramePr>
          <p:cNvPr id="728" name="Google Shape;728;p26"/>
          <p:cNvGraphicFramePr/>
          <p:nvPr/>
        </p:nvGraphicFramePr>
        <p:xfrm>
          <a:off x="1290784" y="1251145"/>
          <a:ext cx="3212450" cy="2194620"/>
        </p:xfrm>
        <a:graphic>
          <a:graphicData uri="http://schemas.openxmlformats.org/drawingml/2006/table">
            <a:tbl>
              <a:tblPr firstRow="1" bandRow="1">
                <a:noFill/>
                <a:tableStyleId>{F16625D8-EC7A-47B3-8FC5-753D2E4B7BA2}</a:tableStyleId>
              </a:tblPr>
              <a:tblGrid>
                <a:gridCol w="516000">
                  <a:extLst>
                    <a:ext uri="{9D8B030D-6E8A-4147-A177-3AD203B41FA5}">
                      <a16:colId xmlns:a16="http://schemas.microsoft.com/office/drawing/2014/main" val="20000"/>
                    </a:ext>
                  </a:extLst>
                </a:gridCol>
                <a:gridCol w="516000">
                  <a:extLst>
                    <a:ext uri="{9D8B030D-6E8A-4147-A177-3AD203B41FA5}">
                      <a16:colId xmlns:a16="http://schemas.microsoft.com/office/drawing/2014/main" val="20001"/>
                    </a:ext>
                  </a:extLst>
                </a:gridCol>
                <a:gridCol w="516000">
                  <a:extLst>
                    <a:ext uri="{9D8B030D-6E8A-4147-A177-3AD203B41FA5}">
                      <a16:colId xmlns:a16="http://schemas.microsoft.com/office/drawing/2014/main" val="20002"/>
                    </a:ext>
                  </a:extLst>
                </a:gridCol>
                <a:gridCol w="516000">
                  <a:extLst>
                    <a:ext uri="{9D8B030D-6E8A-4147-A177-3AD203B41FA5}">
                      <a16:colId xmlns:a16="http://schemas.microsoft.com/office/drawing/2014/main" val="20003"/>
                    </a:ext>
                  </a:extLst>
                </a:gridCol>
                <a:gridCol w="516000">
                  <a:extLst>
                    <a:ext uri="{9D8B030D-6E8A-4147-A177-3AD203B41FA5}">
                      <a16:colId xmlns:a16="http://schemas.microsoft.com/office/drawing/2014/main" val="20004"/>
                    </a:ext>
                  </a:extLst>
                </a:gridCol>
                <a:gridCol w="632450">
                  <a:extLst>
                    <a:ext uri="{9D8B030D-6E8A-4147-A177-3AD203B41FA5}">
                      <a16:colId xmlns:a16="http://schemas.microsoft.com/office/drawing/2014/main" val="20005"/>
                    </a:ext>
                  </a:extLst>
                </a:gridCol>
              </a:tblGrid>
              <a:tr h="330625">
                <a:tc>
                  <a:txBody>
                    <a:bodyPr/>
                    <a:lstStyle/>
                    <a:p>
                      <a:pPr marL="0" marR="0" lvl="0" indent="0" algn="l" rtl="0">
                        <a:spcBef>
                          <a:spcPts val="0"/>
                        </a:spcBef>
                        <a:spcAft>
                          <a:spcPts val="0"/>
                        </a:spcAft>
                        <a:buNone/>
                      </a:pPr>
                      <a:endParaRPr sz="1800"/>
                    </a:p>
                  </a:txBody>
                  <a:tcPr marL="91450" marR="91450" marT="45725" marB="45725"/>
                </a:tc>
                <a:tc>
                  <a:txBody>
                    <a:bodyPr/>
                    <a:lstStyle/>
                    <a:p>
                      <a:pPr marL="0" marR="0" lvl="0" indent="0" algn="l" rtl="0">
                        <a:spcBef>
                          <a:spcPts val="0"/>
                        </a:spcBef>
                        <a:spcAft>
                          <a:spcPts val="0"/>
                        </a:spcAft>
                        <a:buNone/>
                      </a:pPr>
                      <a:r>
                        <a:rPr lang="en-US" sz="1800" b="0"/>
                        <a:t>1</a:t>
                      </a:r>
                      <a:endParaRPr/>
                    </a:p>
                  </a:txBody>
                  <a:tcPr marL="91450" marR="91450" marT="45725" marB="45725"/>
                </a:tc>
                <a:tc>
                  <a:txBody>
                    <a:bodyPr/>
                    <a:lstStyle/>
                    <a:p>
                      <a:pPr marL="0" marR="0" lvl="0" indent="0" algn="l" rtl="0">
                        <a:spcBef>
                          <a:spcPts val="0"/>
                        </a:spcBef>
                        <a:spcAft>
                          <a:spcPts val="0"/>
                        </a:spcAft>
                        <a:buNone/>
                      </a:pPr>
                      <a:r>
                        <a:rPr lang="en-US" sz="1800" b="0"/>
                        <a:t>2</a:t>
                      </a:r>
                      <a:endParaRPr/>
                    </a:p>
                  </a:txBody>
                  <a:tcPr marL="91450" marR="91450" marT="45725" marB="45725"/>
                </a:tc>
                <a:tc>
                  <a:txBody>
                    <a:bodyPr/>
                    <a:lstStyle/>
                    <a:p>
                      <a:pPr marL="0" marR="0" lvl="0" indent="0" algn="l" rtl="0">
                        <a:spcBef>
                          <a:spcPts val="0"/>
                        </a:spcBef>
                        <a:spcAft>
                          <a:spcPts val="0"/>
                        </a:spcAft>
                        <a:buNone/>
                      </a:pPr>
                      <a:r>
                        <a:rPr lang="en-US" sz="1800" b="0"/>
                        <a:t>3</a:t>
                      </a:r>
                      <a:endParaRPr/>
                    </a:p>
                  </a:txBody>
                  <a:tcPr marL="91450" marR="91450" marT="45725" marB="45725"/>
                </a:tc>
                <a:tc>
                  <a:txBody>
                    <a:bodyPr/>
                    <a:lstStyle/>
                    <a:p>
                      <a:pPr marL="0" marR="0" lvl="0" indent="0" algn="l" rtl="0">
                        <a:spcBef>
                          <a:spcPts val="0"/>
                        </a:spcBef>
                        <a:spcAft>
                          <a:spcPts val="0"/>
                        </a:spcAft>
                        <a:buNone/>
                      </a:pPr>
                      <a:r>
                        <a:rPr lang="en-US" sz="1800" b="0"/>
                        <a:t>4</a:t>
                      </a:r>
                      <a:endParaRPr/>
                    </a:p>
                  </a:txBody>
                  <a:tcPr marL="91450" marR="91450" marT="45725" marB="45725"/>
                </a:tc>
                <a:tc>
                  <a:txBody>
                    <a:bodyPr/>
                    <a:lstStyle/>
                    <a:p>
                      <a:pPr marL="0" marR="0" lvl="0" indent="0" algn="l" rtl="0">
                        <a:spcBef>
                          <a:spcPts val="0"/>
                        </a:spcBef>
                        <a:spcAft>
                          <a:spcPts val="0"/>
                        </a:spcAft>
                        <a:buNone/>
                      </a:pPr>
                      <a:r>
                        <a:rPr lang="en-US" sz="1800" b="0"/>
                        <a:t>5</a:t>
                      </a:r>
                      <a:endParaRPr/>
                    </a:p>
                  </a:txBody>
                  <a:tcPr marL="91450" marR="91450" marT="45725" marB="45725"/>
                </a:tc>
                <a:extLst>
                  <a:ext uri="{0D108BD9-81ED-4DB2-BD59-A6C34878D82A}">
                    <a16:rowId xmlns:a16="http://schemas.microsoft.com/office/drawing/2014/main" val="10000"/>
                  </a:ext>
                </a:extLst>
              </a:tr>
              <a:tr h="330625">
                <a:tc>
                  <a:txBody>
                    <a:bodyPr/>
                    <a:lstStyle/>
                    <a:p>
                      <a:pPr marL="0" marR="0" lvl="0" indent="0" algn="l" rtl="0">
                        <a:spcBef>
                          <a:spcPts val="0"/>
                        </a:spcBef>
                        <a:spcAft>
                          <a:spcPts val="0"/>
                        </a:spcAft>
                        <a:buNone/>
                      </a:pPr>
                      <a:r>
                        <a:rPr lang="en-US" sz="1800"/>
                        <a:t>1</a:t>
                      </a:r>
                      <a:endParaRPr/>
                    </a:p>
                  </a:txBody>
                  <a:tcPr marL="91450" marR="91450" marT="45725" marB="45725"/>
                </a:tc>
                <a:tc>
                  <a:txBody>
                    <a:bodyPr/>
                    <a:lstStyle/>
                    <a:p>
                      <a:pPr marL="0" marR="0" lvl="0" indent="0" algn="l" rtl="0">
                        <a:spcBef>
                          <a:spcPts val="0"/>
                        </a:spcBef>
                        <a:spcAft>
                          <a:spcPts val="0"/>
                        </a:spcAft>
                        <a:buNone/>
                      </a:pPr>
                      <a:r>
                        <a:rPr lang="en-US" sz="1200"/>
                        <a:t>4684</a:t>
                      </a:r>
                      <a:endParaRPr/>
                    </a:p>
                  </a:txBody>
                  <a:tcPr marL="91450" marR="91450" marT="45725" marB="45725"/>
                </a:tc>
                <a:tc>
                  <a:txBody>
                    <a:bodyPr/>
                    <a:lstStyle/>
                    <a:p>
                      <a:pPr marL="0" marR="0" lvl="0" indent="0" algn="l" rtl="0">
                        <a:spcBef>
                          <a:spcPts val="0"/>
                        </a:spcBef>
                        <a:spcAft>
                          <a:spcPts val="0"/>
                        </a:spcAft>
                        <a:buNone/>
                      </a:pPr>
                      <a:r>
                        <a:rPr lang="en-US" sz="1200"/>
                        <a:t>918</a:t>
                      </a:r>
                      <a:endParaRPr/>
                    </a:p>
                  </a:txBody>
                  <a:tcPr marL="91450" marR="91450" marT="45725" marB="45725"/>
                </a:tc>
                <a:tc>
                  <a:txBody>
                    <a:bodyPr/>
                    <a:lstStyle/>
                    <a:p>
                      <a:pPr marL="0" marR="0" lvl="0" indent="0" algn="l" rtl="0">
                        <a:spcBef>
                          <a:spcPts val="0"/>
                        </a:spcBef>
                        <a:spcAft>
                          <a:spcPts val="0"/>
                        </a:spcAft>
                        <a:buNone/>
                      </a:pPr>
                      <a:r>
                        <a:rPr lang="en-US" sz="1200"/>
                        <a:t>328</a:t>
                      </a:r>
                      <a:endParaRPr/>
                    </a:p>
                  </a:txBody>
                  <a:tcPr marL="91450" marR="91450" marT="45725" marB="45725"/>
                </a:tc>
                <a:tc>
                  <a:txBody>
                    <a:bodyPr/>
                    <a:lstStyle/>
                    <a:p>
                      <a:pPr marL="0" marR="0" lvl="0" indent="0" algn="l" rtl="0">
                        <a:spcBef>
                          <a:spcPts val="0"/>
                        </a:spcBef>
                        <a:spcAft>
                          <a:spcPts val="0"/>
                        </a:spcAft>
                        <a:buNone/>
                      </a:pPr>
                      <a:r>
                        <a:rPr lang="en-US" sz="1200"/>
                        <a:t>151</a:t>
                      </a:r>
                      <a:endParaRPr/>
                    </a:p>
                  </a:txBody>
                  <a:tcPr marL="91450" marR="91450" marT="45725" marB="45725"/>
                </a:tc>
                <a:tc>
                  <a:txBody>
                    <a:bodyPr/>
                    <a:lstStyle/>
                    <a:p>
                      <a:pPr marL="0" marR="0" lvl="0" indent="0" algn="l" rtl="0">
                        <a:spcBef>
                          <a:spcPts val="0"/>
                        </a:spcBef>
                        <a:spcAft>
                          <a:spcPts val="0"/>
                        </a:spcAft>
                        <a:buNone/>
                      </a:pPr>
                      <a:r>
                        <a:rPr lang="en-US" sz="1200"/>
                        <a:t>174</a:t>
                      </a:r>
                      <a:endParaRPr/>
                    </a:p>
                  </a:txBody>
                  <a:tcPr marL="91450" marR="91450" marT="45725" marB="45725"/>
                </a:tc>
                <a:extLst>
                  <a:ext uri="{0D108BD9-81ED-4DB2-BD59-A6C34878D82A}">
                    <a16:rowId xmlns:a16="http://schemas.microsoft.com/office/drawing/2014/main" val="10001"/>
                  </a:ext>
                </a:extLst>
              </a:tr>
              <a:tr h="330625">
                <a:tc>
                  <a:txBody>
                    <a:bodyPr/>
                    <a:lstStyle/>
                    <a:p>
                      <a:pPr marL="0" marR="0" lvl="0" indent="0" algn="l" rtl="0">
                        <a:spcBef>
                          <a:spcPts val="0"/>
                        </a:spcBef>
                        <a:spcAft>
                          <a:spcPts val="0"/>
                        </a:spcAft>
                        <a:buNone/>
                      </a:pPr>
                      <a:r>
                        <a:rPr lang="en-US" sz="1800"/>
                        <a:t>2</a:t>
                      </a:r>
                      <a:endParaRPr/>
                    </a:p>
                  </a:txBody>
                  <a:tcPr marL="91450" marR="91450" marT="45725" marB="45725"/>
                </a:tc>
                <a:tc>
                  <a:txBody>
                    <a:bodyPr/>
                    <a:lstStyle/>
                    <a:p>
                      <a:pPr marL="0" marR="0" lvl="0" indent="0" algn="l" rtl="0">
                        <a:spcBef>
                          <a:spcPts val="0"/>
                        </a:spcBef>
                        <a:spcAft>
                          <a:spcPts val="0"/>
                        </a:spcAft>
                        <a:buNone/>
                      </a:pPr>
                      <a:r>
                        <a:rPr lang="en-US" sz="1200"/>
                        <a:t>1196</a:t>
                      </a:r>
                      <a:endParaRPr/>
                    </a:p>
                  </a:txBody>
                  <a:tcPr marL="91450" marR="91450" marT="45725" marB="45725"/>
                </a:tc>
                <a:tc>
                  <a:txBody>
                    <a:bodyPr/>
                    <a:lstStyle/>
                    <a:p>
                      <a:pPr marL="0" marR="0" lvl="0" indent="0" algn="l" rtl="0">
                        <a:spcBef>
                          <a:spcPts val="0"/>
                        </a:spcBef>
                        <a:spcAft>
                          <a:spcPts val="0"/>
                        </a:spcAft>
                        <a:buNone/>
                      </a:pPr>
                      <a:r>
                        <a:rPr lang="en-US" sz="1200"/>
                        <a:t>1594</a:t>
                      </a:r>
                      <a:endParaRPr/>
                    </a:p>
                  </a:txBody>
                  <a:tcPr marL="91450" marR="91450" marT="45725" marB="45725"/>
                </a:tc>
                <a:tc>
                  <a:txBody>
                    <a:bodyPr/>
                    <a:lstStyle/>
                    <a:p>
                      <a:pPr marL="0" marR="0" lvl="0" indent="0" algn="l" rtl="0">
                        <a:spcBef>
                          <a:spcPts val="0"/>
                        </a:spcBef>
                        <a:spcAft>
                          <a:spcPts val="0"/>
                        </a:spcAft>
                        <a:buNone/>
                      </a:pPr>
                      <a:r>
                        <a:rPr lang="en-US" sz="1200"/>
                        <a:t>1284</a:t>
                      </a:r>
                      <a:endParaRPr/>
                    </a:p>
                  </a:txBody>
                  <a:tcPr marL="91450" marR="91450" marT="45725" marB="45725"/>
                </a:tc>
                <a:tc>
                  <a:txBody>
                    <a:bodyPr/>
                    <a:lstStyle/>
                    <a:p>
                      <a:pPr marL="0" marR="0" lvl="0" indent="0" algn="l" rtl="0">
                        <a:spcBef>
                          <a:spcPts val="0"/>
                        </a:spcBef>
                        <a:spcAft>
                          <a:spcPts val="0"/>
                        </a:spcAft>
                        <a:buNone/>
                      </a:pPr>
                      <a:r>
                        <a:rPr lang="en-US" sz="1200"/>
                        <a:t>487</a:t>
                      </a:r>
                      <a:endParaRPr/>
                    </a:p>
                  </a:txBody>
                  <a:tcPr marL="91450" marR="91450" marT="45725" marB="45725"/>
                </a:tc>
                <a:tc>
                  <a:txBody>
                    <a:bodyPr/>
                    <a:lstStyle/>
                    <a:p>
                      <a:pPr marL="0" marR="0" lvl="0" indent="0" algn="l" rtl="0">
                        <a:spcBef>
                          <a:spcPts val="0"/>
                        </a:spcBef>
                        <a:spcAft>
                          <a:spcPts val="0"/>
                        </a:spcAft>
                        <a:buNone/>
                      </a:pPr>
                      <a:r>
                        <a:rPr lang="en-US" sz="1200"/>
                        <a:t>186</a:t>
                      </a:r>
                      <a:endParaRPr/>
                    </a:p>
                  </a:txBody>
                  <a:tcPr marL="91450" marR="91450" marT="45725" marB="45725"/>
                </a:tc>
                <a:extLst>
                  <a:ext uri="{0D108BD9-81ED-4DB2-BD59-A6C34878D82A}">
                    <a16:rowId xmlns:a16="http://schemas.microsoft.com/office/drawing/2014/main" val="10002"/>
                  </a:ext>
                </a:extLst>
              </a:tr>
              <a:tr h="330625">
                <a:tc>
                  <a:txBody>
                    <a:bodyPr/>
                    <a:lstStyle/>
                    <a:p>
                      <a:pPr marL="0" marR="0" lvl="0" indent="0" algn="l" rtl="0">
                        <a:spcBef>
                          <a:spcPts val="0"/>
                        </a:spcBef>
                        <a:spcAft>
                          <a:spcPts val="0"/>
                        </a:spcAft>
                        <a:buNone/>
                      </a:pPr>
                      <a:r>
                        <a:rPr lang="en-US" sz="1800"/>
                        <a:t>3</a:t>
                      </a:r>
                      <a:endParaRPr/>
                    </a:p>
                  </a:txBody>
                  <a:tcPr marL="91450" marR="91450" marT="45725" marB="45725"/>
                </a:tc>
                <a:tc>
                  <a:txBody>
                    <a:bodyPr/>
                    <a:lstStyle/>
                    <a:p>
                      <a:pPr marL="0" marR="0" lvl="0" indent="0" algn="l" rtl="0">
                        <a:spcBef>
                          <a:spcPts val="0"/>
                        </a:spcBef>
                        <a:spcAft>
                          <a:spcPts val="0"/>
                        </a:spcAft>
                        <a:buNone/>
                      </a:pPr>
                      <a:r>
                        <a:rPr lang="en-US" sz="1200"/>
                        <a:t>379</a:t>
                      </a:r>
                      <a:endParaRPr/>
                    </a:p>
                  </a:txBody>
                  <a:tcPr marL="91450" marR="91450" marT="45725" marB="45725"/>
                </a:tc>
                <a:tc>
                  <a:txBody>
                    <a:bodyPr/>
                    <a:lstStyle/>
                    <a:p>
                      <a:pPr marL="0" marR="0" lvl="0" indent="0" algn="l" rtl="0">
                        <a:spcBef>
                          <a:spcPts val="0"/>
                        </a:spcBef>
                        <a:spcAft>
                          <a:spcPts val="0"/>
                        </a:spcAft>
                        <a:buNone/>
                      </a:pPr>
                      <a:r>
                        <a:rPr lang="en-US" sz="1200"/>
                        <a:t>938</a:t>
                      </a:r>
                      <a:endParaRPr/>
                    </a:p>
                  </a:txBody>
                  <a:tcPr marL="91450" marR="91450" marT="45725" marB="45725"/>
                </a:tc>
                <a:tc>
                  <a:txBody>
                    <a:bodyPr/>
                    <a:lstStyle/>
                    <a:p>
                      <a:pPr marL="0" marR="0" lvl="0" indent="0" algn="l" rtl="0">
                        <a:spcBef>
                          <a:spcPts val="0"/>
                        </a:spcBef>
                        <a:spcAft>
                          <a:spcPts val="0"/>
                        </a:spcAft>
                        <a:buNone/>
                      </a:pPr>
                      <a:r>
                        <a:rPr lang="en-US" sz="1200"/>
                        <a:t>2778</a:t>
                      </a:r>
                      <a:endParaRPr/>
                    </a:p>
                  </a:txBody>
                  <a:tcPr marL="91450" marR="91450" marT="45725" marB="45725"/>
                </a:tc>
                <a:tc>
                  <a:txBody>
                    <a:bodyPr/>
                    <a:lstStyle/>
                    <a:p>
                      <a:pPr marL="0" marR="0" lvl="0" indent="0" algn="l" rtl="0">
                        <a:spcBef>
                          <a:spcPts val="0"/>
                        </a:spcBef>
                        <a:spcAft>
                          <a:spcPts val="0"/>
                        </a:spcAft>
                        <a:buNone/>
                      </a:pPr>
                      <a:r>
                        <a:rPr lang="en-US" sz="1200"/>
                        <a:t>2262</a:t>
                      </a:r>
                      <a:endParaRPr/>
                    </a:p>
                  </a:txBody>
                  <a:tcPr marL="91450" marR="91450" marT="45725" marB="45725"/>
                </a:tc>
                <a:tc>
                  <a:txBody>
                    <a:bodyPr/>
                    <a:lstStyle/>
                    <a:p>
                      <a:pPr marL="0" marR="0" lvl="0" indent="0" algn="l" rtl="0">
                        <a:spcBef>
                          <a:spcPts val="0"/>
                        </a:spcBef>
                        <a:spcAft>
                          <a:spcPts val="0"/>
                        </a:spcAft>
                        <a:buNone/>
                      </a:pPr>
                      <a:r>
                        <a:rPr lang="en-US" sz="1200"/>
                        <a:t>681</a:t>
                      </a:r>
                      <a:endParaRPr/>
                    </a:p>
                  </a:txBody>
                  <a:tcPr marL="91450" marR="91450" marT="45725" marB="45725"/>
                </a:tc>
                <a:extLst>
                  <a:ext uri="{0D108BD9-81ED-4DB2-BD59-A6C34878D82A}">
                    <a16:rowId xmlns:a16="http://schemas.microsoft.com/office/drawing/2014/main" val="10003"/>
                  </a:ext>
                </a:extLst>
              </a:tr>
              <a:tr h="330625">
                <a:tc>
                  <a:txBody>
                    <a:bodyPr/>
                    <a:lstStyle/>
                    <a:p>
                      <a:pPr marL="0" marR="0" lvl="0" indent="0" algn="l" rtl="0">
                        <a:spcBef>
                          <a:spcPts val="0"/>
                        </a:spcBef>
                        <a:spcAft>
                          <a:spcPts val="0"/>
                        </a:spcAft>
                        <a:buNone/>
                      </a:pPr>
                      <a:r>
                        <a:rPr lang="en-US" sz="1800"/>
                        <a:t>4</a:t>
                      </a:r>
                      <a:endParaRPr/>
                    </a:p>
                  </a:txBody>
                  <a:tcPr marL="91450" marR="91450" marT="45725" marB="45725"/>
                </a:tc>
                <a:tc>
                  <a:txBody>
                    <a:bodyPr/>
                    <a:lstStyle/>
                    <a:p>
                      <a:pPr marL="0" marR="0" lvl="0" indent="0" algn="l" rtl="0">
                        <a:spcBef>
                          <a:spcPts val="0"/>
                        </a:spcBef>
                        <a:spcAft>
                          <a:spcPts val="0"/>
                        </a:spcAft>
                        <a:buNone/>
                      </a:pPr>
                      <a:r>
                        <a:rPr lang="en-US" sz="1200"/>
                        <a:t>95</a:t>
                      </a:r>
                      <a:endParaRPr/>
                    </a:p>
                  </a:txBody>
                  <a:tcPr marL="91450" marR="91450" marT="45725" marB="45725"/>
                </a:tc>
                <a:tc>
                  <a:txBody>
                    <a:bodyPr/>
                    <a:lstStyle/>
                    <a:p>
                      <a:pPr marL="0" marR="0" lvl="0" indent="0" algn="l" rtl="0">
                        <a:spcBef>
                          <a:spcPts val="0"/>
                        </a:spcBef>
                        <a:spcAft>
                          <a:spcPts val="0"/>
                        </a:spcAft>
                        <a:buNone/>
                      </a:pPr>
                      <a:r>
                        <a:rPr lang="en-US" sz="1200"/>
                        <a:t>209</a:t>
                      </a:r>
                      <a:endParaRPr/>
                    </a:p>
                  </a:txBody>
                  <a:tcPr marL="91450" marR="91450" marT="45725" marB="45725"/>
                </a:tc>
                <a:tc>
                  <a:txBody>
                    <a:bodyPr/>
                    <a:lstStyle/>
                    <a:p>
                      <a:pPr marL="0" marR="0" lvl="0" indent="0" algn="l" rtl="0">
                        <a:spcBef>
                          <a:spcPts val="0"/>
                        </a:spcBef>
                        <a:spcAft>
                          <a:spcPts val="0"/>
                        </a:spcAft>
                        <a:buNone/>
                      </a:pPr>
                      <a:r>
                        <a:rPr lang="en-US" sz="1200"/>
                        <a:t>1376</a:t>
                      </a:r>
                      <a:endParaRPr/>
                    </a:p>
                  </a:txBody>
                  <a:tcPr marL="91450" marR="91450" marT="45725" marB="45725"/>
                </a:tc>
                <a:tc>
                  <a:txBody>
                    <a:bodyPr/>
                    <a:lstStyle/>
                    <a:p>
                      <a:pPr marL="0" marR="0" lvl="0" indent="0" algn="l" rtl="0">
                        <a:spcBef>
                          <a:spcPts val="0"/>
                        </a:spcBef>
                        <a:spcAft>
                          <a:spcPts val="0"/>
                        </a:spcAft>
                        <a:buNone/>
                      </a:pPr>
                      <a:r>
                        <a:rPr lang="en-US" sz="1200"/>
                        <a:t>6589</a:t>
                      </a:r>
                      <a:endParaRPr/>
                    </a:p>
                  </a:txBody>
                  <a:tcPr marL="91450" marR="91450" marT="45725" marB="45725"/>
                </a:tc>
                <a:tc>
                  <a:txBody>
                    <a:bodyPr/>
                    <a:lstStyle/>
                    <a:p>
                      <a:pPr marL="0" marR="0" lvl="0" indent="0" algn="l" rtl="0">
                        <a:spcBef>
                          <a:spcPts val="0"/>
                        </a:spcBef>
                        <a:spcAft>
                          <a:spcPts val="0"/>
                        </a:spcAft>
                        <a:buNone/>
                      </a:pPr>
                      <a:r>
                        <a:rPr lang="en-US" sz="1200"/>
                        <a:t>5397</a:t>
                      </a:r>
                      <a:endParaRPr/>
                    </a:p>
                  </a:txBody>
                  <a:tcPr marL="91450" marR="91450" marT="45725" marB="45725"/>
                </a:tc>
                <a:extLst>
                  <a:ext uri="{0D108BD9-81ED-4DB2-BD59-A6C34878D82A}">
                    <a16:rowId xmlns:a16="http://schemas.microsoft.com/office/drawing/2014/main" val="10004"/>
                  </a:ext>
                </a:extLst>
              </a:tr>
              <a:tr h="330625">
                <a:tc>
                  <a:txBody>
                    <a:bodyPr/>
                    <a:lstStyle/>
                    <a:p>
                      <a:pPr marL="0" marR="0" lvl="0" indent="0" algn="l" rtl="0">
                        <a:spcBef>
                          <a:spcPts val="0"/>
                        </a:spcBef>
                        <a:spcAft>
                          <a:spcPts val="0"/>
                        </a:spcAft>
                        <a:buNone/>
                      </a:pPr>
                      <a:r>
                        <a:rPr lang="en-US" sz="1800"/>
                        <a:t>5</a:t>
                      </a:r>
                      <a:endParaRPr/>
                    </a:p>
                  </a:txBody>
                  <a:tcPr marL="91450" marR="91450" marT="45725" marB="45725"/>
                </a:tc>
                <a:tc>
                  <a:txBody>
                    <a:bodyPr/>
                    <a:lstStyle/>
                    <a:p>
                      <a:pPr marL="0" marR="0" lvl="0" indent="0" algn="l" rtl="0">
                        <a:spcBef>
                          <a:spcPts val="0"/>
                        </a:spcBef>
                        <a:spcAft>
                          <a:spcPts val="0"/>
                        </a:spcAft>
                        <a:buNone/>
                      </a:pPr>
                      <a:r>
                        <a:rPr lang="en-US" sz="1200"/>
                        <a:t>58</a:t>
                      </a:r>
                      <a:endParaRPr/>
                    </a:p>
                  </a:txBody>
                  <a:tcPr marL="91450" marR="91450" marT="45725" marB="45725"/>
                </a:tc>
                <a:tc>
                  <a:txBody>
                    <a:bodyPr/>
                    <a:lstStyle/>
                    <a:p>
                      <a:pPr marL="0" marR="0" lvl="0" indent="0" algn="l" rtl="0">
                        <a:spcBef>
                          <a:spcPts val="0"/>
                        </a:spcBef>
                        <a:spcAft>
                          <a:spcPts val="0"/>
                        </a:spcAft>
                        <a:buNone/>
                      </a:pPr>
                      <a:r>
                        <a:rPr lang="en-US" sz="1200"/>
                        <a:t>41</a:t>
                      </a:r>
                      <a:endParaRPr/>
                    </a:p>
                  </a:txBody>
                  <a:tcPr marL="91450" marR="91450" marT="45725" marB="45725"/>
                </a:tc>
                <a:tc>
                  <a:txBody>
                    <a:bodyPr/>
                    <a:lstStyle/>
                    <a:p>
                      <a:pPr marL="0" marR="0" lvl="0" indent="0" algn="l" rtl="0">
                        <a:spcBef>
                          <a:spcPts val="0"/>
                        </a:spcBef>
                        <a:spcAft>
                          <a:spcPts val="0"/>
                        </a:spcAft>
                        <a:buNone/>
                      </a:pPr>
                      <a:r>
                        <a:rPr lang="en-US" sz="1200"/>
                        <a:t>303</a:t>
                      </a:r>
                      <a:endParaRPr/>
                    </a:p>
                  </a:txBody>
                  <a:tcPr marL="91450" marR="91450" marT="45725" marB="45725"/>
                </a:tc>
                <a:tc>
                  <a:txBody>
                    <a:bodyPr/>
                    <a:lstStyle/>
                    <a:p>
                      <a:pPr marL="0" marR="0" lvl="0" indent="0" algn="l" rtl="0">
                        <a:spcBef>
                          <a:spcPts val="0"/>
                        </a:spcBef>
                        <a:spcAft>
                          <a:spcPts val="0"/>
                        </a:spcAft>
                        <a:buNone/>
                      </a:pPr>
                      <a:r>
                        <a:rPr lang="en-US" sz="1200"/>
                        <a:t>3731</a:t>
                      </a:r>
                      <a:endParaRPr/>
                    </a:p>
                  </a:txBody>
                  <a:tcPr marL="91450" marR="91450" marT="45725" marB="45725"/>
                </a:tc>
                <a:tc>
                  <a:txBody>
                    <a:bodyPr/>
                    <a:lstStyle/>
                    <a:p>
                      <a:pPr marL="0" marR="0" lvl="0" indent="0" algn="l" rtl="0">
                        <a:spcBef>
                          <a:spcPts val="0"/>
                        </a:spcBef>
                        <a:spcAft>
                          <a:spcPts val="0"/>
                        </a:spcAft>
                        <a:buNone/>
                      </a:pPr>
                      <a:r>
                        <a:rPr lang="en-US" sz="1200"/>
                        <a:t>16682</a:t>
                      </a:r>
                      <a:endParaRPr/>
                    </a:p>
                  </a:txBody>
                  <a:tcPr marL="91450" marR="91450" marT="45725" marB="45725"/>
                </a:tc>
                <a:extLst>
                  <a:ext uri="{0D108BD9-81ED-4DB2-BD59-A6C34878D82A}">
                    <a16:rowId xmlns:a16="http://schemas.microsoft.com/office/drawing/2014/main" val="10005"/>
                  </a:ext>
                </a:extLst>
              </a:tr>
            </a:tbl>
          </a:graphicData>
        </a:graphic>
      </p:graphicFrame>
      <p:graphicFrame>
        <p:nvGraphicFramePr>
          <p:cNvPr id="729" name="Google Shape;729;p26"/>
          <p:cNvGraphicFramePr/>
          <p:nvPr/>
        </p:nvGraphicFramePr>
        <p:xfrm>
          <a:off x="8460039" y="1251145"/>
          <a:ext cx="3555000" cy="2194620"/>
        </p:xfrm>
        <a:graphic>
          <a:graphicData uri="http://schemas.openxmlformats.org/drawingml/2006/table">
            <a:tbl>
              <a:tblPr firstRow="1" bandRow="1">
                <a:noFill/>
                <a:tableStyleId>{E2913F49-C1FB-4593-A323-E142E798F583}</a:tableStyleId>
              </a:tblPr>
              <a:tblGrid>
                <a:gridCol w="592500">
                  <a:extLst>
                    <a:ext uri="{9D8B030D-6E8A-4147-A177-3AD203B41FA5}">
                      <a16:colId xmlns:a16="http://schemas.microsoft.com/office/drawing/2014/main" val="20000"/>
                    </a:ext>
                  </a:extLst>
                </a:gridCol>
                <a:gridCol w="592500">
                  <a:extLst>
                    <a:ext uri="{9D8B030D-6E8A-4147-A177-3AD203B41FA5}">
                      <a16:colId xmlns:a16="http://schemas.microsoft.com/office/drawing/2014/main" val="20001"/>
                    </a:ext>
                  </a:extLst>
                </a:gridCol>
                <a:gridCol w="592500">
                  <a:extLst>
                    <a:ext uri="{9D8B030D-6E8A-4147-A177-3AD203B41FA5}">
                      <a16:colId xmlns:a16="http://schemas.microsoft.com/office/drawing/2014/main" val="20002"/>
                    </a:ext>
                  </a:extLst>
                </a:gridCol>
                <a:gridCol w="592500">
                  <a:extLst>
                    <a:ext uri="{9D8B030D-6E8A-4147-A177-3AD203B41FA5}">
                      <a16:colId xmlns:a16="http://schemas.microsoft.com/office/drawing/2014/main" val="20003"/>
                    </a:ext>
                  </a:extLst>
                </a:gridCol>
                <a:gridCol w="592500">
                  <a:extLst>
                    <a:ext uri="{9D8B030D-6E8A-4147-A177-3AD203B41FA5}">
                      <a16:colId xmlns:a16="http://schemas.microsoft.com/office/drawing/2014/main" val="20004"/>
                    </a:ext>
                  </a:extLst>
                </a:gridCol>
                <a:gridCol w="592500">
                  <a:extLst>
                    <a:ext uri="{9D8B030D-6E8A-4147-A177-3AD203B41FA5}">
                      <a16:colId xmlns:a16="http://schemas.microsoft.com/office/drawing/2014/main" val="20005"/>
                    </a:ext>
                  </a:extLst>
                </a:gridCol>
              </a:tblGrid>
              <a:tr h="330625">
                <a:tc>
                  <a:txBody>
                    <a:bodyPr/>
                    <a:lstStyle/>
                    <a:p>
                      <a:pPr marL="0" marR="0" lvl="0" indent="0" algn="l" rtl="0">
                        <a:spcBef>
                          <a:spcPts val="0"/>
                        </a:spcBef>
                        <a:spcAft>
                          <a:spcPts val="0"/>
                        </a:spcAft>
                        <a:buNone/>
                      </a:pPr>
                      <a:endParaRPr sz="1800"/>
                    </a:p>
                  </a:txBody>
                  <a:tcPr marL="91450" marR="91450" marT="45725" marB="45725"/>
                </a:tc>
                <a:tc>
                  <a:txBody>
                    <a:bodyPr/>
                    <a:lstStyle/>
                    <a:p>
                      <a:pPr marL="0" marR="0" lvl="0" indent="0" algn="l" rtl="0">
                        <a:spcBef>
                          <a:spcPts val="0"/>
                        </a:spcBef>
                        <a:spcAft>
                          <a:spcPts val="0"/>
                        </a:spcAft>
                        <a:buNone/>
                      </a:pPr>
                      <a:r>
                        <a:rPr lang="en-US" sz="1800" b="0"/>
                        <a:t>1</a:t>
                      </a:r>
                      <a:endParaRPr/>
                    </a:p>
                  </a:txBody>
                  <a:tcPr marL="91450" marR="91450" marT="45725" marB="45725"/>
                </a:tc>
                <a:tc>
                  <a:txBody>
                    <a:bodyPr/>
                    <a:lstStyle/>
                    <a:p>
                      <a:pPr marL="0" marR="0" lvl="0" indent="0" algn="l" rtl="0">
                        <a:spcBef>
                          <a:spcPts val="0"/>
                        </a:spcBef>
                        <a:spcAft>
                          <a:spcPts val="0"/>
                        </a:spcAft>
                        <a:buNone/>
                      </a:pPr>
                      <a:r>
                        <a:rPr lang="en-US" sz="1800" b="0"/>
                        <a:t>2</a:t>
                      </a:r>
                      <a:endParaRPr/>
                    </a:p>
                  </a:txBody>
                  <a:tcPr marL="91450" marR="91450" marT="45725" marB="45725"/>
                </a:tc>
                <a:tc>
                  <a:txBody>
                    <a:bodyPr/>
                    <a:lstStyle/>
                    <a:p>
                      <a:pPr marL="0" marR="0" lvl="0" indent="0" algn="l" rtl="0">
                        <a:spcBef>
                          <a:spcPts val="0"/>
                        </a:spcBef>
                        <a:spcAft>
                          <a:spcPts val="0"/>
                        </a:spcAft>
                        <a:buNone/>
                      </a:pPr>
                      <a:r>
                        <a:rPr lang="en-US" sz="1800" b="0"/>
                        <a:t>3</a:t>
                      </a:r>
                      <a:endParaRPr/>
                    </a:p>
                  </a:txBody>
                  <a:tcPr marL="91450" marR="91450" marT="45725" marB="45725"/>
                </a:tc>
                <a:tc>
                  <a:txBody>
                    <a:bodyPr/>
                    <a:lstStyle/>
                    <a:p>
                      <a:pPr marL="0" marR="0" lvl="0" indent="0" algn="l" rtl="0">
                        <a:spcBef>
                          <a:spcPts val="0"/>
                        </a:spcBef>
                        <a:spcAft>
                          <a:spcPts val="0"/>
                        </a:spcAft>
                        <a:buNone/>
                      </a:pPr>
                      <a:r>
                        <a:rPr lang="en-US" sz="1800" b="0"/>
                        <a:t>4</a:t>
                      </a:r>
                      <a:endParaRPr/>
                    </a:p>
                  </a:txBody>
                  <a:tcPr marL="91450" marR="91450" marT="45725" marB="45725"/>
                </a:tc>
                <a:tc>
                  <a:txBody>
                    <a:bodyPr/>
                    <a:lstStyle/>
                    <a:p>
                      <a:pPr marL="0" marR="0" lvl="0" indent="0" algn="l" rtl="0">
                        <a:spcBef>
                          <a:spcPts val="0"/>
                        </a:spcBef>
                        <a:spcAft>
                          <a:spcPts val="0"/>
                        </a:spcAft>
                        <a:buNone/>
                      </a:pPr>
                      <a:r>
                        <a:rPr lang="en-US" sz="1800" b="0"/>
                        <a:t>5</a:t>
                      </a:r>
                      <a:endParaRPr/>
                    </a:p>
                  </a:txBody>
                  <a:tcPr marL="91450" marR="91450" marT="45725" marB="45725"/>
                </a:tc>
                <a:extLst>
                  <a:ext uri="{0D108BD9-81ED-4DB2-BD59-A6C34878D82A}">
                    <a16:rowId xmlns:a16="http://schemas.microsoft.com/office/drawing/2014/main" val="10000"/>
                  </a:ext>
                </a:extLst>
              </a:tr>
              <a:tr h="330625">
                <a:tc>
                  <a:txBody>
                    <a:bodyPr/>
                    <a:lstStyle/>
                    <a:p>
                      <a:pPr marL="0" marR="0" lvl="0" indent="0" algn="l" rtl="0">
                        <a:spcBef>
                          <a:spcPts val="0"/>
                        </a:spcBef>
                        <a:spcAft>
                          <a:spcPts val="0"/>
                        </a:spcAft>
                        <a:buNone/>
                      </a:pPr>
                      <a:r>
                        <a:rPr lang="en-US" sz="1800"/>
                        <a:t>1</a:t>
                      </a:r>
                      <a:endParaRPr/>
                    </a:p>
                  </a:txBody>
                  <a:tcPr marL="91450" marR="91450" marT="45725" marB="45725"/>
                </a:tc>
                <a:tc>
                  <a:txBody>
                    <a:bodyPr/>
                    <a:lstStyle/>
                    <a:p>
                      <a:pPr marL="0" marR="0" lvl="0" indent="0" algn="l" rtl="0">
                        <a:spcBef>
                          <a:spcPts val="0"/>
                        </a:spcBef>
                        <a:spcAft>
                          <a:spcPts val="0"/>
                        </a:spcAft>
                        <a:buNone/>
                      </a:pPr>
                      <a:r>
                        <a:rPr lang="en-US" sz="1200"/>
                        <a:t>4995</a:t>
                      </a:r>
                      <a:endParaRPr/>
                    </a:p>
                  </a:txBody>
                  <a:tcPr marL="91450" marR="91450" marT="45725" marB="45725"/>
                </a:tc>
                <a:tc>
                  <a:txBody>
                    <a:bodyPr/>
                    <a:lstStyle/>
                    <a:p>
                      <a:pPr marL="0" marR="0" lvl="0" indent="0" algn="l" rtl="0">
                        <a:spcBef>
                          <a:spcPts val="0"/>
                        </a:spcBef>
                        <a:spcAft>
                          <a:spcPts val="0"/>
                        </a:spcAft>
                        <a:buNone/>
                      </a:pPr>
                      <a:r>
                        <a:rPr lang="en-US" sz="1200" b="0">
                          <a:solidFill>
                            <a:schemeClr val="dk1"/>
                          </a:solidFill>
                          <a:latin typeface="Calibri"/>
                          <a:ea typeface="Calibri"/>
                          <a:cs typeface="Calibri"/>
                          <a:sym typeface="Calibri"/>
                        </a:rPr>
                        <a:t>746</a:t>
                      </a:r>
                      <a:endParaRPr/>
                    </a:p>
                  </a:txBody>
                  <a:tcPr marL="91450" marR="91450" marT="45725" marB="45725"/>
                </a:tc>
                <a:tc>
                  <a:txBody>
                    <a:bodyPr/>
                    <a:lstStyle/>
                    <a:p>
                      <a:pPr marL="0" marR="0" lvl="0" indent="0" algn="l" rtl="0">
                        <a:spcBef>
                          <a:spcPts val="0"/>
                        </a:spcBef>
                        <a:spcAft>
                          <a:spcPts val="0"/>
                        </a:spcAft>
                        <a:buNone/>
                      </a:pPr>
                      <a:r>
                        <a:rPr lang="en-US" sz="1200"/>
                        <a:t>258</a:t>
                      </a:r>
                      <a:endParaRPr/>
                    </a:p>
                  </a:txBody>
                  <a:tcPr marL="91450" marR="91450" marT="45725" marB="45725"/>
                </a:tc>
                <a:tc>
                  <a:txBody>
                    <a:bodyPr/>
                    <a:lstStyle/>
                    <a:p>
                      <a:pPr marL="0" marR="0" lvl="0" indent="0" algn="l" rtl="0">
                        <a:spcBef>
                          <a:spcPts val="0"/>
                        </a:spcBef>
                        <a:spcAft>
                          <a:spcPts val="0"/>
                        </a:spcAft>
                        <a:buNone/>
                      </a:pPr>
                      <a:r>
                        <a:rPr lang="en-US" sz="1200"/>
                        <a:t>99</a:t>
                      </a:r>
                      <a:endParaRPr/>
                    </a:p>
                  </a:txBody>
                  <a:tcPr marL="91450" marR="91450" marT="45725" marB="45725"/>
                </a:tc>
                <a:tc>
                  <a:txBody>
                    <a:bodyPr/>
                    <a:lstStyle/>
                    <a:p>
                      <a:pPr marL="0" marR="0" lvl="0" indent="0" algn="l" rtl="0">
                        <a:spcBef>
                          <a:spcPts val="0"/>
                        </a:spcBef>
                        <a:spcAft>
                          <a:spcPts val="0"/>
                        </a:spcAft>
                        <a:buNone/>
                      </a:pPr>
                      <a:r>
                        <a:rPr lang="en-US" sz="1200"/>
                        <a:t>157</a:t>
                      </a:r>
                      <a:endParaRPr/>
                    </a:p>
                  </a:txBody>
                  <a:tcPr marL="91450" marR="91450" marT="45725" marB="45725"/>
                </a:tc>
                <a:extLst>
                  <a:ext uri="{0D108BD9-81ED-4DB2-BD59-A6C34878D82A}">
                    <a16:rowId xmlns:a16="http://schemas.microsoft.com/office/drawing/2014/main" val="10001"/>
                  </a:ext>
                </a:extLst>
              </a:tr>
              <a:tr h="330625">
                <a:tc>
                  <a:txBody>
                    <a:bodyPr/>
                    <a:lstStyle/>
                    <a:p>
                      <a:pPr marL="0" marR="0" lvl="0" indent="0" algn="l" rtl="0">
                        <a:spcBef>
                          <a:spcPts val="0"/>
                        </a:spcBef>
                        <a:spcAft>
                          <a:spcPts val="0"/>
                        </a:spcAft>
                        <a:buNone/>
                      </a:pPr>
                      <a:r>
                        <a:rPr lang="en-US" sz="1800"/>
                        <a:t>2</a:t>
                      </a:r>
                      <a:endParaRPr/>
                    </a:p>
                  </a:txBody>
                  <a:tcPr marL="91450" marR="91450" marT="45725" marB="45725"/>
                </a:tc>
                <a:tc>
                  <a:txBody>
                    <a:bodyPr/>
                    <a:lstStyle/>
                    <a:p>
                      <a:pPr marL="0" marR="0" lvl="0" indent="0" algn="l" rtl="0">
                        <a:spcBef>
                          <a:spcPts val="0"/>
                        </a:spcBef>
                        <a:spcAft>
                          <a:spcPts val="0"/>
                        </a:spcAft>
                        <a:buNone/>
                      </a:pPr>
                      <a:r>
                        <a:rPr lang="en-US" sz="1200"/>
                        <a:t>1304</a:t>
                      </a:r>
                      <a:endParaRPr/>
                    </a:p>
                  </a:txBody>
                  <a:tcPr marL="91450" marR="91450" marT="45725" marB="45725"/>
                </a:tc>
                <a:tc>
                  <a:txBody>
                    <a:bodyPr/>
                    <a:lstStyle/>
                    <a:p>
                      <a:pPr marL="0" marR="0" lvl="0" indent="0" algn="l" rtl="0">
                        <a:spcBef>
                          <a:spcPts val="0"/>
                        </a:spcBef>
                        <a:spcAft>
                          <a:spcPts val="0"/>
                        </a:spcAft>
                        <a:buNone/>
                      </a:pPr>
                      <a:r>
                        <a:rPr lang="en-US" sz="1200"/>
                        <a:t>1583</a:t>
                      </a:r>
                      <a:endParaRPr/>
                    </a:p>
                  </a:txBody>
                  <a:tcPr marL="91450" marR="91450" marT="45725" marB="45725"/>
                </a:tc>
                <a:tc>
                  <a:txBody>
                    <a:bodyPr/>
                    <a:lstStyle/>
                    <a:p>
                      <a:pPr marL="0" marR="0" lvl="0" indent="0" algn="l" rtl="0">
                        <a:spcBef>
                          <a:spcPts val="0"/>
                        </a:spcBef>
                        <a:spcAft>
                          <a:spcPts val="0"/>
                        </a:spcAft>
                        <a:buNone/>
                      </a:pPr>
                      <a:r>
                        <a:rPr lang="en-US" sz="1200"/>
                        <a:t>1284</a:t>
                      </a:r>
                      <a:endParaRPr/>
                    </a:p>
                  </a:txBody>
                  <a:tcPr marL="91450" marR="91450" marT="45725" marB="45725"/>
                </a:tc>
                <a:tc>
                  <a:txBody>
                    <a:bodyPr/>
                    <a:lstStyle/>
                    <a:p>
                      <a:pPr marL="0" marR="0" lvl="0" indent="0" algn="l" rtl="0">
                        <a:spcBef>
                          <a:spcPts val="0"/>
                        </a:spcBef>
                        <a:spcAft>
                          <a:spcPts val="0"/>
                        </a:spcAft>
                        <a:buNone/>
                      </a:pPr>
                      <a:r>
                        <a:rPr lang="en-US" sz="1200"/>
                        <a:t>401</a:t>
                      </a:r>
                      <a:endParaRPr/>
                    </a:p>
                  </a:txBody>
                  <a:tcPr marL="91450" marR="91450" marT="45725" marB="45725"/>
                </a:tc>
                <a:tc>
                  <a:txBody>
                    <a:bodyPr/>
                    <a:lstStyle/>
                    <a:p>
                      <a:pPr marL="0" marR="0" lvl="0" indent="0" algn="l" rtl="0">
                        <a:spcBef>
                          <a:spcPts val="0"/>
                        </a:spcBef>
                        <a:spcAft>
                          <a:spcPts val="0"/>
                        </a:spcAft>
                        <a:buNone/>
                      </a:pPr>
                      <a:r>
                        <a:rPr lang="en-US" sz="1200"/>
                        <a:t>175</a:t>
                      </a:r>
                      <a:endParaRPr/>
                    </a:p>
                  </a:txBody>
                  <a:tcPr marL="91450" marR="91450" marT="45725" marB="45725"/>
                </a:tc>
                <a:extLst>
                  <a:ext uri="{0D108BD9-81ED-4DB2-BD59-A6C34878D82A}">
                    <a16:rowId xmlns:a16="http://schemas.microsoft.com/office/drawing/2014/main" val="10002"/>
                  </a:ext>
                </a:extLst>
              </a:tr>
              <a:tr h="330625">
                <a:tc>
                  <a:txBody>
                    <a:bodyPr/>
                    <a:lstStyle/>
                    <a:p>
                      <a:pPr marL="0" marR="0" lvl="0" indent="0" algn="l" rtl="0">
                        <a:spcBef>
                          <a:spcPts val="0"/>
                        </a:spcBef>
                        <a:spcAft>
                          <a:spcPts val="0"/>
                        </a:spcAft>
                        <a:buNone/>
                      </a:pPr>
                      <a:r>
                        <a:rPr lang="en-US" sz="1800"/>
                        <a:t>3</a:t>
                      </a:r>
                      <a:endParaRPr/>
                    </a:p>
                  </a:txBody>
                  <a:tcPr marL="91450" marR="91450" marT="45725" marB="45725"/>
                </a:tc>
                <a:tc>
                  <a:txBody>
                    <a:bodyPr/>
                    <a:lstStyle/>
                    <a:p>
                      <a:pPr marL="0" marR="0" lvl="0" indent="0" algn="l" rtl="0">
                        <a:spcBef>
                          <a:spcPts val="0"/>
                        </a:spcBef>
                        <a:spcAft>
                          <a:spcPts val="0"/>
                        </a:spcAft>
                        <a:buNone/>
                      </a:pPr>
                      <a:r>
                        <a:rPr lang="en-US" sz="1200"/>
                        <a:t>380</a:t>
                      </a:r>
                      <a:endParaRPr/>
                    </a:p>
                  </a:txBody>
                  <a:tcPr marL="91450" marR="91450" marT="45725" marB="45725"/>
                </a:tc>
                <a:tc>
                  <a:txBody>
                    <a:bodyPr/>
                    <a:lstStyle/>
                    <a:p>
                      <a:pPr marL="0" marR="0" lvl="0" indent="0" algn="l" rtl="0">
                        <a:spcBef>
                          <a:spcPts val="0"/>
                        </a:spcBef>
                        <a:spcAft>
                          <a:spcPts val="0"/>
                        </a:spcAft>
                        <a:buNone/>
                      </a:pPr>
                      <a:r>
                        <a:rPr lang="en-US" sz="1200"/>
                        <a:t>739</a:t>
                      </a:r>
                      <a:endParaRPr/>
                    </a:p>
                  </a:txBody>
                  <a:tcPr marL="91450" marR="91450" marT="45725" marB="45725"/>
                </a:tc>
                <a:tc>
                  <a:txBody>
                    <a:bodyPr/>
                    <a:lstStyle/>
                    <a:p>
                      <a:pPr marL="0" marR="0" lvl="0" indent="0" algn="l" rtl="0">
                        <a:spcBef>
                          <a:spcPts val="0"/>
                        </a:spcBef>
                        <a:spcAft>
                          <a:spcPts val="0"/>
                        </a:spcAft>
                        <a:buNone/>
                      </a:pPr>
                      <a:r>
                        <a:rPr lang="en-US" sz="1200"/>
                        <a:t>2984</a:t>
                      </a:r>
                      <a:endParaRPr/>
                    </a:p>
                  </a:txBody>
                  <a:tcPr marL="91450" marR="91450" marT="45725" marB="45725"/>
                </a:tc>
                <a:tc>
                  <a:txBody>
                    <a:bodyPr/>
                    <a:lstStyle/>
                    <a:p>
                      <a:pPr marL="0" marR="0" lvl="0" indent="0" algn="l" rtl="0">
                        <a:spcBef>
                          <a:spcPts val="0"/>
                        </a:spcBef>
                        <a:spcAft>
                          <a:spcPts val="0"/>
                        </a:spcAft>
                        <a:buNone/>
                      </a:pPr>
                      <a:r>
                        <a:rPr lang="en-US" sz="1200"/>
                        <a:t>2335</a:t>
                      </a:r>
                      <a:endParaRPr/>
                    </a:p>
                  </a:txBody>
                  <a:tcPr marL="91450" marR="91450" marT="45725" marB="45725"/>
                </a:tc>
                <a:tc>
                  <a:txBody>
                    <a:bodyPr/>
                    <a:lstStyle/>
                    <a:p>
                      <a:pPr marL="0" marR="0" lvl="0" indent="0" algn="l" rtl="0">
                        <a:spcBef>
                          <a:spcPts val="0"/>
                        </a:spcBef>
                        <a:spcAft>
                          <a:spcPts val="0"/>
                        </a:spcAft>
                        <a:buNone/>
                      </a:pPr>
                      <a:r>
                        <a:rPr lang="en-US" sz="1200"/>
                        <a:t>600</a:t>
                      </a:r>
                      <a:endParaRPr/>
                    </a:p>
                  </a:txBody>
                  <a:tcPr marL="91450" marR="91450" marT="45725" marB="45725"/>
                </a:tc>
                <a:extLst>
                  <a:ext uri="{0D108BD9-81ED-4DB2-BD59-A6C34878D82A}">
                    <a16:rowId xmlns:a16="http://schemas.microsoft.com/office/drawing/2014/main" val="10003"/>
                  </a:ext>
                </a:extLst>
              </a:tr>
              <a:tr h="330625">
                <a:tc>
                  <a:txBody>
                    <a:bodyPr/>
                    <a:lstStyle/>
                    <a:p>
                      <a:pPr marL="0" marR="0" lvl="0" indent="0" algn="l" rtl="0">
                        <a:spcBef>
                          <a:spcPts val="0"/>
                        </a:spcBef>
                        <a:spcAft>
                          <a:spcPts val="0"/>
                        </a:spcAft>
                        <a:buNone/>
                      </a:pPr>
                      <a:r>
                        <a:rPr lang="en-US" sz="1800"/>
                        <a:t>4</a:t>
                      </a:r>
                      <a:endParaRPr/>
                    </a:p>
                  </a:txBody>
                  <a:tcPr marL="91450" marR="91450" marT="45725" marB="45725"/>
                </a:tc>
                <a:tc>
                  <a:txBody>
                    <a:bodyPr/>
                    <a:lstStyle/>
                    <a:p>
                      <a:pPr marL="0" marR="0" lvl="0" indent="0" algn="l" rtl="0">
                        <a:spcBef>
                          <a:spcPts val="0"/>
                        </a:spcBef>
                        <a:spcAft>
                          <a:spcPts val="0"/>
                        </a:spcAft>
                        <a:buNone/>
                      </a:pPr>
                      <a:r>
                        <a:rPr lang="en-US" sz="1200"/>
                        <a:t>101</a:t>
                      </a:r>
                      <a:endParaRPr/>
                    </a:p>
                  </a:txBody>
                  <a:tcPr marL="91450" marR="91450" marT="45725" marB="45725"/>
                </a:tc>
                <a:tc>
                  <a:txBody>
                    <a:bodyPr/>
                    <a:lstStyle/>
                    <a:p>
                      <a:pPr marL="0" marR="0" lvl="0" indent="0" algn="l" rtl="0">
                        <a:spcBef>
                          <a:spcPts val="0"/>
                        </a:spcBef>
                        <a:spcAft>
                          <a:spcPts val="0"/>
                        </a:spcAft>
                        <a:buNone/>
                      </a:pPr>
                      <a:r>
                        <a:rPr lang="en-US" sz="1200"/>
                        <a:t>87</a:t>
                      </a:r>
                      <a:endParaRPr/>
                    </a:p>
                  </a:txBody>
                  <a:tcPr marL="91450" marR="91450" marT="45725" marB="45725"/>
                </a:tc>
                <a:tc>
                  <a:txBody>
                    <a:bodyPr/>
                    <a:lstStyle/>
                    <a:p>
                      <a:pPr marL="0" marR="0" lvl="0" indent="0" algn="l" rtl="0">
                        <a:spcBef>
                          <a:spcPts val="0"/>
                        </a:spcBef>
                        <a:spcAft>
                          <a:spcPts val="0"/>
                        </a:spcAft>
                        <a:buNone/>
                      </a:pPr>
                      <a:r>
                        <a:rPr lang="en-US" sz="1200"/>
                        <a:t>1019</a:t>
                      </a:r>
                      <a:endParaRPr/>
                    </a:p>
                  </a:txBody>
                  <a:tcPr marL="91450" marR="91450" marT="45725" marB="45725"/>
                </a:tc>
                <a:tc>
                  <a:txBody>
                    <a:bodyPr/>
                    <a:lstStyle/>
                    <a:p>
                      <a:pPr marL="0" marR="0" lvl="0" indent="0" algn="l" rtl="0">
                        <a:spcBef>
                          <a:spcPts val="0"/>
                        </a:spcBef>
                        <a:spcAft>
                          <a:spcPts val="0"/>
                        </a:spcAft>
                        <a:buNone/>
                      </a:pPr>
                      <a:r>
                        <a:rPr lang="en-US" sz="1200"/>
                        <a:t>7097</a:t>
                      </a:r>
                      <a:endParaRPr/>
                    </a:p>
                  </a:txBody>
                  <a:tcPr marL="91450" marR="91450" marT="45725" marB="45725"/>
                </a:tc>
                <a:tc>
                  <a:txBody>
                    <a:bodyPr/>
                    <a:lstStyle/>
                    <a:p>
                      <a:pPr marL="0" marR="0" lvl="0" indent="0" algn="l" rtl="0">
                        <a:spcBef>
                          <a:spcPts val="0"/>
                        </a:spcBef>
                        <a:spcAft>
                          <a:spcPts val="0"/>
                        </a:spcAft>
                        <a:buNone/>
                      </a:pPr>
                      <a:r>
                        <a:rPr lang="en-US" sz="1200"/>
                        <a:t>5362</a:t>
                      </a:r>
                      <a:endParaRPr/>
                    </a:p>
                  </a:txBody>
                  <a:tcPr marL="91450" marR="91450" marT="45725" marB="45725"/>
                </a:tc>
                <a:extLst>
                  <a:ext uri="{0D108BD9-81ED-4DB2-BD59-A6C34878D82A}">
                    <a16:rowId xmlns:a16="http://schemas.microsoft.com/office/drawing/2014/main" val="10004"/>
                  </a:ext>
                </a:extLst>
              </a:tr>
              <a:tr h="330625">
                <a:tc>
                  <a:txBody>
                    <a:bodyPr/>
                    <a:lstStyle/>
                    <a:p>
                      <a:pPr marL="0" marR="0" lvl="0" indent="0" algn="l" rtl="0">
                        <a:spcBef>
                          <a:spcPts val="0"/>
                        </a:spcBef>
                        <a:spcAft>
                          <a:spcPts val="0"/>
                        </a:spcAft>
                        <a:buNone/>
                      </a:pPr>
                      <a:r>
                        <a:rPr lang="en-US" sz="1800"/>
                        <a:t>5</a:t>
                      </a:r>
                      <a:endParaRPr/>
                    </a:p>
                  </a:txBody>
                  <a:tcPr marL="91450" marR="91450" marT="45725" marB="45725"/>
                </a:tc>
                <a:tc>
                  <a:txBody>
                    <a:bodyPr/>
                    <a:lstStyle/>
                    <a:p>
                      <a:pPr marL="0" marR="0" lvl="0" indent="0" algn="l" rtl="0">
                        <a:spcBef>
                          <a:spcPts val="0"/>
                        </a:spcBef>
                        <a:spcAft>
                          <a:spcPts val="0"/>
                        </a:spcAft>
                        <a:buNone/>
                      </a:pPr>
                      <a:r>
                        <a:rPr lang="en-US" sz="1200"/>
                        <a:t>50</a:t>
                      </a:r>
                      <a:endParaRPr/>
                    </a:p>
                  </a:txBody>
                  <a:tcPr marL="91450" marR="91450" marT="45725" marB="45725"/>
                </a:tc>
                <a:tc>
                  <a:txBody>
                    <a:bodyPr/>
                    <a:lstStyle/>
                    <a:p>
                      <a:pPr marL="0" marR="0" lvl="0" indent="0" algn="l" rtl="0">
                        <a:spcBef>
                          <a:spcPts val="0"/>
                        </a:spcBef>
                        <a:spcAft>
                          <a:spcPts val="0"/>
                        </a:spcAft>
                        <a:buNone/>
                      </a:pPr>
                      <a:r>
                        <a:rPr lang="en-US" sz="1200"/>
                        <a:t>12</a:t>
                      </a:r>
                      <a:endParaRPr/>
                    </a:p>
                  </a:txBody>
                  <a:tcPr marL="91450" marR="91450" marT="45725" marB="45725"/>
                </a:tc>
                <a:tc>
                  <a:txBody>
                    <a:bodyPr/>
                    <a:lstStyle/>
                    <a:p>
                      <a:pPr marL="0" marR="0" lvl="0" indent="0" algn="l" rtl="0">
                        <a:spcBef>
                          <a:spcPts val="0"/>
                        </a:spcBef>
                        <a:spcAft>
                          <a:spcPts val="0"/>
                        </a:spcAft>
                        <a:buNone/>
                      </a:pPr>
                      <a:r>
                        <a:rPr lang="en-US" sz="1200"/>
                        <a:t>136</a:t>
                      </a:r>
                      <a:endParaRPr/>
                    </a:p>
                  </a:txBody>
                  <a:tcPr marL="91450" marR="91450" marT="45725" marB="45725"/>
                </a:tc>
                <a:tc>
                  <a:txBody>
                    <a:bodyPr/>
                    <a:lstStyle/>
                    <a:p>
                      <a:pPr marL="0" marR="0" lvl="0" indent="0" algn="l" rtl="0">
                        <a:spcBef>
                          <a:spcPts val="0"/>
                        </a:spcBef>
                        <a:spcAft>
                          <a:spcPts val="0"/>
                        </a:spcAft>
                        <a:buNone/>
                      </a:pPr>
                      <a:r>
                        <a:rPr lang="en-US" sz="1200"/>
                        <a:t>3033</a:t>
                      </a:r>
                      <a:endParaRPr/>
                    </a:p>
                  </a:txBody>
                  <a:tcPr marL="91450" marR="91450" marT="45725" marB="45725"/>
                </a:tc>
                <a:tc>
                  <a:txBody>
                    <a:bodyPr/>
                    <a:lstStyle/>
                    <a:p>
                      <a:pPr marL="0" marR="0" lvl="0" indent="0" algn="l" rtl="0">
                        <a:spcBef>
                          <a:spcPts val="0"/>
                        </a:spcBef>
                        <a:spcAft>
                          <a:spcPts val="0"/>
                        </a:spcAft>
                        <a:buNone/>
                      </a:pPr>
                      <a:r>
                        <a:rPr lang="en-US" sz="1200"/>
                        <a:t>17584</a:t>
                      </a:r>
                      <a:endParaRPr/>
                    </a:p>
                  </a:txBody>
                  <a:tcPr marL="91450" marR="91450" marT="45725" marB="45725"/>
                </a:tc>
                <a:extLst>
                  <a:ext uri="{0D108BD9-81ED-4DB2-BD59-A6C34878D82A}">
                    <a16:rowId xmlns:a16="http://schemas.microsoft.com/office/drawing/2014/main" val="10005"/>
                  </a:ext>
                </a:extLst>
              </a:tr>
            </a:tbl>
          </a:graphicData>
        </a:graphic>
      </p:graphicFrame>
      <p:graphicFrame>
        <p:nvGraphicFramePr>
          <p:cNvPr id="730" name="Google Shape;730;p26"/>
          <p:cNvGraphicFramePr/>
          <p:nvPr/>
        </p:nvGraphicFramePr>
        <p:xfrm>
          <a:off x="1300924" y="4052597"/>
          <a:ext cx="3487350" cy="2194620"/>
        </p:xfrm>
        <a:graphic>
          <a:graphicData uri="http://schemas.openxmlformats.org/drawingml/2006/table">
            <a:tbl>
              <a:tblPr firstRow="1" bandRow="1">
                <a:noFill/>
                <a:tableStyleId>{F16625D8-EC7A-47B3-8FC5-753D2E4B7BA2}</a:tableStyleId>
              </a:tblPr>
              <a:tblGrid>
                <a:gridCol w="581225">
                  <a:extLst>
                    <a:ext uri="{9D8B030D-6E8A-4147-A177-3AD203B41FA5}">
                      <a16:colId xmlns:a16="http://schemas.microsoft.com/office/drawing/2014/main" val="20000"/>
                    </a:ext>
                  </a:extLst>
                </a:gridCol>
                <a:gridCol w="581225">
                  <a:extLst>
                    <a:ext uri="{9D8B030D-6E8A-4147-A177-3AD203B41FA5}">
                      <a16:colId xmlns:a16="http://schemas.microsoft.com/office/drawing/2014/main" val="20001"/>
                    </a:ext>
                  </a:extLst>
                </a:gridCol>
                <a:gridCol w="581225">
                  <a:extLst>
                    <a:ext uri="{9D8B030D-6E8A-4147-A177-3AD203B41FA5}">
                      <a16:colId xmlns:a16="http://schemas.microsoft.com/office/drawing/2014/main" val="20002"/>
                    </a:ext>
                  </a:extLst>
                </a:gridCol>
                <a:gridCol w="581225">
                  <a:extLst>
                    <a:ext uri="{9D8B030D-6E8A-4147-A177-3AD203B41FA5}">
                      <a16:colId xmlns:a16="http://schemas.microsoft.com/office/drawing/2014/main" val="20003"/>
                    </a:ext>
                  </a:extLst>
                </a:gridCol>
                <a:gridCol w="581225">
                  <a:extLst>
                    <a:ext uri="{9D8B030D-6E8A-4147-A177-3AD203B41FA5}">
                      <a16:colId xmlns:a16="http://schemas.microsoft.com/office/drawing/2014/main" val="20004"/>
                    </a:ext>
                  </a:extLst>
                </a:gridCol>
                <a:gridCol w="581225">
                  <a:extLst>
                    <a:ext uri="{9D8B030D-6E8A-4147-A177-3AD203B41FA5}">
                      <a16:colId xmlns:a16="http://schemas.microsoft.com/office/drawing/2014/main" val="20005"/>
                    </a:ext>
                  </a:extLst>
                </a:gridCol>
              </a:tblGrid>
              <a:tr h="363500">
                <a:tc>
                  <a:txBody>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a:txBody>
                  <a:tcPr marL="91450" marR="91450" marT="45725" marB="45725"/>
                </a:tc>
                <a:tc>
                  <a:txBody>
                    <a:bodyPr/>
                    <a:lstStyle/>
                    <a:p>
                      <a:pPr marL="0" marR="0" lvl="0" indent="0" algn="l" rtl="0">
                        <a:spcBef>
                          <a:spcPts val="0"/>
                        </a:spcBef>
                        <a:spcAft>
                          <a:spcPts val="0"/>
                        </a:spcAft>
                        <a:buNone/>
                      </a:pPr>
                      <a:r>
                        <a:rPr lang="en-US" sz="1800" b="0"/>
                        <a:t>1</a:t>
                      </a:r>
                      <a:endParaRPr/>
                    </a:p>
                  </a:txBody>
                  <a:tcPr marL="91450" marR="91450" marT="45725" marB="45725"/>
                </a:tc>
                <a:tc>
                  <a:txBody>
                    <a:bodyPr/>
                    <a:lstStyle/>
                    <a:p>
                      <a:pPr marL="0" marR="0" lvl="0" indent="0" algn="l" rtl="0">
                        <a:spcBef>
                          <a:spcPts val="0"/>
                        </a:spcBef>
                        <a:spcAft>
                          <a:spcPts val="0"/>
                        </a:spcAft>
                        <a:buNone/>
                      </a:pPr>
                      <a:r>
                        <a:rPr lang="en-US" sz="1800" b="0"/>
                        <a:t>2</a:t>
                      </a:r>
                      <a:endParaRPr/>
                    </a:p>
                  </a:txBody>
                  <a:tcPr marL="91450" marR="91450" marT="45725" marB="45725"/>
                </a:tc>
                <a:tc>
                  <a:txBody>
                    <a:bodyPr/>
                    <a:lstStyle/>
                    <a:p>
                      <a:pPr marL="0" marR="0" lvl="0" indent="0" algn="l" rtl="0">
                        <a:spcBef>
                          <a:spcPts val="0"/>
                        </a:spcBef>
                        <a:spcAft>
                          <a:spcPts val="0"/>
                        </a:spcAft>
                        <a:buNone/>
                      </a:pPr>
                      <a:r>
                        <a:rPr lang="en-US" sz="1800" b="0"/>
                        <a:t>3</a:t>
                      </a:r>
                      <a:endParaRPr/>
                    </a:p>
                  </a:txBody>
                  <a:tcPr marL="91450" marR="91450" marT="45725" marB="45725"/>
                </a:tc>
                <a:tc>
                  <a:txBody>
                    <a:bodyPr/>
                    <a:lstStyle/>
                    <a:p>
                      <a:pPr marL="0" marR="0" lvl="0" indent="0" algn="l" rtl="0">
                        <a:spcBef>
                          <a:spcPts val="0"/>
                        </a:spcBef>
                        <a:spcAft>
                          <a:spcPts val="0"/>
                        </a:spcAft>
                        <a:buNone/>
                      </a:pPr>
                      <a:r>
                        <a:rPr lang="en-US" sz="1800" b="0"/>
                        <a:t>4</a:t>
                      </a:r>
                      <a:endParaRPr/>
                    </a:p>
                  </a:txBody>
                  <a:tcPr marL="91450" marR="91450" marT="45725" marB="45725"/>
                </a:tc>
                <a:tc>
                  <a:txBody>
                    <a:bodyPr/>
                    <a:lstStyle/>
                    <a:p>
                      <a:pPr marL="0" marR="0" lvl="0" indent="0" algn="l" rtl="0">
                        <a:spcBef>
                          <a:spcPts val="0"/>
                        </a:spcBef>
                        <a:spcAft>
                          <a:spcPts val="0"/>
                        </a:spcAft>
                        <a:buNone/>
                      </a:pPr>
                      <a:r>
                        <a:rPr lang="en-US" sz="1800" b="0"/>
                        <a:t>5</a:t>
                      </a:r>
                      <a:endParaRPr/>
                    </a:p>
                  </a:txBody>
                  <a:tcPr marL="91450" marR="91450" marT="45725" marB="45725"/>
                </a:tc>
                <a:extLst>
                  <a:ext uri="{0D108BD9-81ED-4DB2-BD59-A6C34878D82A}">
                    <a16:rowId xmlns:a16="http://schemas.microsoft.com/office/drawing/2014/main" val="10000"/>
                  </a:ext>
                </a:extLst>
              </a:tr>
              <a:tr h="330625">
                <a:tc>
                  <a:txBody>
                    <a:bodyPr/>
                    <a:lstStyle/>
                    <a:p>
                      <a:pPr marL="0" marR="0" lvl="0" indent="0" algn="l" rtl="0">
                        <a:spcBef>
                          <a:spcPts val="0"/>
                        </a:spcBef>
                        <a:spcAft>
                          <a:spcPts val="0"/>
                        </a:spcAft>
                        <a:buNone/>
                      </a:pPr>
                      <a:r>
                        <a:rPr lang="en-US" sz="1800"/>
                        <a:t>1</a:t>
                      </a:r>
                      <a:endParaRPr/>
                    </a:p>
                  </a:txBody>
                  <a:tcPr marL="91450" marR="91450" marT="45725" marB="45725"/>
                </a:tc>
                <a:tc>
                  <a:txBody>
                    <a:bodyPr/>
                    <a:lstStyle/>
                    <a:p>
                      <a:pPr marL="0" marR="0" lvl="0" indent="0" algn="l" rtl="0">
                        <a:spcBef>
                          <a:spcPts val="0"/>
                        </a:spcBef>
                        <a:spcAft>
                          <a:spcPts val="0"/>
                        </a:spcAft>
                        <a:buNone/>
                      </a:pPr>
                      <a:r>
                        <a:rPr lang="en-US" sz="1200"/>
                        <a:t>4677</a:t>
                      </a:r>
                      <a:endParaRPr/>
                    </a:p>
                  </a:txBody>
                  <a:tcPr marL="91450" marR="91450" marT="45725" marB="45725"/>
                </a:tc>
                <a:tc>
                  <a:txBody>
                    <a:bodyPr/>
                    <a:lstStyle/>
                    <a:p>
                      <a:pPr marL="0" marR="0" lvl="0" indent="0" algn="l" rtl="0">
                        <a:spcBef>
                          <a:spcPts val="0"/>
                        </a:spcBef>
                        <a:spcAft>
                          <a:spcPts val="0"/>
                        </a:spcAft>
                        <a:buNone/>
                      </a:pPr>
                      <a:r>
                        <a:rPr lang="en-US" sz="1200"/>
                        <a:t>834</a:t>
                      </a:r>
                      <a:endParaRPr/>
                    </a:p>
                  </a:txBody>
                  <a:tcPr marL="91450" marR="91450" marT="45725" marB="45725"/>
                </a:tc>
                <a:tc>
                  <a:txBody>
                    <a:bodyPr/>
                    <a:lstStyle/>
                    <a:p>
                      <a:pPr marL="0" marR="0" lvl="0" indent="0" algn="l" rtl="0">
                        <a:spcBef>
                          <a:spcPts val="0"/>
                        </a:spcBef>
                        <a:spcAft>
                          <a:spcPts val="0"/>
                        </a:spcAft>
                        <a:buNone/>
                      </a:pPr>
                      <a:r>
                        <a:rPr lang="en-US" sz="1200"/>
                        <a:t>325</a:t>
                      </a:r>
                      <a:endParaRPr/>
                    </a:p>
                  </a:txBody>
                  <a:tcPr marL="91450" marR="91450" marT="45725" marB="45725"/>
                </a:tc>
                <a:tc>
                  <a:txBody>
                    <a:bodyPr/>
                    <a:lstStyle/>
                    <a:p>
                      <a:pPr marL="0" marR="0" lvl="0" indent="0" algn="l" rtl="0">
                        <a:spcBef>
                          <a:spcPts val="0"/>
                        </a:spcBef>
                        <a:spcAft>
                          <a:spcPts val="0"/>
                        </a:spcAft>
                        <a:buNone/>
                      </a:pPr>
                      <a:r>
                        <a:rPr lang="en-US" sz="1200"/>
                        <a:t>186</a:t>
                      </a:r>
                      <a:endParaRPr/>
                    </a:p>
                  </a:txBody>
                  <a:tcPr marL="91450" marR="91450" marT="45725" marB="45725"/>
                </a:tc>
                <a:tc>
                  <a:txBody>
                    <a:bodyPr/>
                    <a:lstStyle/>
                    <a:p>
                      <a:pPr marL="0" marR="0" lvl="0" indent="0" algn="l" rtl="0">
                        <a:spcBef>
                          <a:spcPts val="0"/>
                        </a:spcBef>
                        <a:spcAft>
                          <a:spcPts val="0"/>
                        </a:spcAft>
                        <a:buNone/>
                      </a:pPr>
                      <a:r>
                        <a:rPr lang="en-US" sz="1200"/>
                        <a:t>233</a:t>
                      </a:r>
                      <a:endParaRPr/>
                    </a:p>
                  </a:txBody>
                  <a:tcPr marL="91450" marR="91450" marT="45725" marB="45725"/>
                </a:tc>
                <a:extLst>
                  <a:ext uri="{0D108BD9-81ED-4DB2-BD59-A6C34878D82A}">
                    <a16:rowId xmlns:a16="http://schemas.microsoft.com/office/drawing/2014/main" val="10001"/>
                  </a:ext>
                </a:extLst>
              </a:tr>
              <a:tr h="330625">
                <a:tc>
                  <a:txBody>
                    <a:bodyPr/>
                    <a:lstStyle/>
                    <a:p>
                      <a:pPr marL="0" marR="0" lvl="0" indent="0" algn="l" rtl="0">
                        <a:spcBef>
                          <a:spcPts val="0"/>
                        </a:spcBef>
                        <a:spcAft>
                          <a:spcPts val="0"/>
                        </a:spcAft>
                        <a:buNone/>
                      </a:pPr>
                      <a:r>
                        <a:rPr lang="en-US" sz="1800"/>
                        <a:t>2</a:t>
                      </a:r>
                      <a:endParaRPr/>
                    </a:p>
                  </a:txBody>
                  <a:tcPr marL="91450" marR="91450" marT="45725" marB="45725"/>
                </a:tc>
                <a:tc>
                  <a:txBody>
                    <a:bodyPr/>
                    <a:lstStyle/>
                    <a:p>
                      <a:pPr marL="0" marR="0" lvl="0" indent="0" algn="l" rtl="0">
                        <a:spcBef>
                          <a:spcPts val="0"/>
                        </a:spcBef>
                        <a:spcAft>
                          <a:spcPts val="0"/>
                        </a:spcAft>
                        <a:buNone/>
                      </a:pPr>
                      <a:r>
                        <a:rPr lang="en-US" sz="1200"/>
                        <a:t>1237</a:t>
                      </a:r>
                      <a:endParaRPr/>
                    </a:p>
                  </a:txBody>
                  <a:tcPr marL="91450" marR="91450" marT="45725" marB="45725"/>
                </a:tc>
                <a:tc>
                  <a:txBody>
                    <a:bodyPr/>
                    <a:lstStyle/>
                    <a:p>
                      <a:pPr marL="0" marR="0" lvl="0" indent="0" algn="l" rtl="0">
                        <a:spcBef>
                          <a:spcPts val="0"/>
                        </a:spcBef>
                        <a:spcAft>
                          <a:spcPts val="0"/>
                        </a:spcAft>
                        <a:buNone/>
                      </a:pPr>
                      <a:r>
                        <a:rPr lang="en-US" sz="1200"/>
                        <a:t>1477</a:t>
                      </a:r>
                      <a:endParaRPr/>
                    </a:p>
                  </a:txBody>
                  <a:tcPr marL="91450" marR="91450" marT="45725" marB="45725"/>
                </a:tc>
                <a:tc>
                  <a:txBody>
                    <a:bodyPr/>
                    <a:lstStyle/>
                    <a:p>
                      <a:pPr marL="0" marR="0" lvl="0" indent="0" algn="l" rtl="0">
                        <a:spcBef>
                          <a:spcPts val="0"/>
                        </a:spcBef>
                        <a:spcAft>
                          <a:spcPts val="0"/>
                        </a:spcAft>
                        <a:buNone/>
                      </a:pPr>
                      <a:r>
                        <a:rPr lang="en-US" sz="1200"/>
                        <a:t>1228</a:t>
                      </a:r>
                      <a:endParaRPr/>
                    </a:p>
                  </a:txBody>
                  <a:tcPr marL="91450" marR="91450" marT="45725" marB="45725"/>
                </a:tc>
                <a:tc>
                  <a:txBody>
                    <a:bodyPr/>
                    <a:lstStyle/>
                    <a:p>
                      <a:pPr marL="0" marR="0" lvl="0" indent="0" algn="l" rtl="0">
                        <a:spcBef>
                          <a:spcPts val="0"/>
                        </a:spcBef>
                        <a:spcAft>
                          <a:spcPts val="0"/>
                        </a:spcAft>
                        <a:buNone/>
                      </a:pPr>
                      <a:r>
                        <a:rPr lang="en-US" sz="1200"/>
                        <a:t>536</a:t>
                      </a:r>
                      <a:endParaRPr/>
                    </a:p>
                  </a:txBody>
                  <a:tcPr marL="91450" marR="91450" marT="45725" marB="45725"/>
                </a:tc>
                <a:tc>
                  <a:txBody>
                    <a:bodyPr/>
                    <a:lstStyle/>
                    <a:p>
                      <a:pPr marL="0" marR="0" lvl="0" indent="0" algn="l" rtl="0">
                        <a:spcBef>
                          <a:spcPts val="0"/>
                        </a:spcBef>
                        <a:spcAft>
                          <a:spcPts val="0"/>
                        </a:spcAft>
                        <a:buNone/>
                      </a:pPr>
                      <a:r>
                        <a:rPr lang="en-US" sz="1200"/>
                        <a:t>269</a:t>
                      </a:r>
                      <a:endParaRPr/>
                    </a:p>
                  </a:txBody>
                  <a:tcPr marL="91450" marR="91450" marT="45725" marB="45725"/>
                </a:tc>
                <a:extLst>
                  <a:ext uri="{0D108BD9-81ED-4DB2-BD59-A6C34878D82A}">
                    <a16:rowId xmlns:a16="http://schemas.microsoft.com/office/drawing/2014/main" val="10002"/>
                  </a:ext>
                </a:extLst>
              </a:tr>
              <a:tr h="330625">
                <a:tc>
                  <a:txBody>
                    <a:bodyPr/>
                    <a:lstStyle/>
                    <a:p>
                      <a:pPr marL="0" marR="0" lvl="0" indent="0" algn="l" rtl="0">
                        <a:spcBef>
                          <a:spcPts val="0"/>
                        </a:spcBef>
                        <a:spcAft>
                          <a:spcPts val="0"/>
                        </a:spcAft>
                        <a:buNone/>
                      </a:pPr>
                      <a:r>
                        <a:rPr lang="en-US" sz="1800"/>
                        <a:t>3</a:t>
                      </a:r>
                      <a:endParaRPr/>
                    </a:p>
                  </a:txBody>
                  <a:tcPr marL="91450" marR="91450" marT="45725" marB="45725"/>
                </a:tc>
                <a:tc>
                  <a:txBody>
                    <a:bodyPr/>
                    <a:lstStyle/>
                    <a:p>
                      <a:pPr marL="0" marR="0" lvl="0" indent="0" algn="l" rtl="0">
                        <a:spcBef>
                          <a:spcPts val="0"/>
                        </a:spcBef>
                        <a:spcAft>
                          <a:spcPts val="0"/>
                        </a:spcAft>
                        <a:buNone/>
                      </a:pPr>
                      <a:r>
                        <a:rPr lang="en-US" sz="1200"/>
                        <a:t>396</a:t>
                      </a:r>
                      <a:endParaRPr/>
                    </a:p>
                  </a:txBody>
                  <a:tcPr marL="91450" marR="91450" marT="45725" marB="45725"/>
                </a:tc>
                <a:tc>
                  <a:txBody>
                    <a:bodyPr/>
                    <a:lstStyle/>
                    <a:p>
                      <a:pPr marL="0" marR="0" lvl="0" indent="0" algn="l" rtl="0">
                        <a:spcBef>
                          <a:spcPts val="0"/>
                        </a:spcBef>
                        <a:spcAft>
                          <a:spcPts val="0"/>
                        </a:spcAft>
                        <a:buNone/>
                      </a:pPr>
                      <a:r>
                        <a:rPr lang="en-US" sz="1200"/>
                        <a:t>829</a:t>
                      </a:r>
                      <a:endParaRPr/>
                    </a:p>
                  </a:txBody>
                  <a:tcPr marL="91450" marR="91450" marT="45725" marB="45725"/>
                </a:tc>
                <a:tc>
                  <a:txBody>
                    <a:bodyPr/>
                    <a:lstStyle/>
                    <a:p>
                      <a:pPr marL="0" marR="0" lvl="0" indent="0" algn="l" rtl="0">
                        <a:spcBef>
                          <a:spcPts val="0"/>
                        </a:spcBef>
                        <a:spcAft>
                          <a:spcPts val="0"/>
                        </a:spcAft>
                        <a:buNone/>
                      </a:pPr>
                      <a:r>
                        <a:rPr lang="en-US" sz="1200"/>
                        <a:t>2649</a:t>
                      </a:r>
                      <a:endParaRPr/>
                    </a:p>
                  </a:txBody>
                  <a:tcPr marL="91450" marR="91450" marT="45725" marB="45725"/>
                </a:tc>
                <a:tc>
                  <a:txBody>
                    <a:bodyPr/>
                    <a:lstStyle/>
                    <a:p>
                      <a:pPr marL="0" marR="0" lvl="0" indent="0" algn="l" rtl="0">
                        <a:spcBef>
                          <a:spcPts val="0"/>
                        </a:spcBef>
                        <a:spcAft>
                          <a:spcPts val="0"/>
                        </a:spcAft>
                        <a:buNone/>
                      </a:pPr>
                      <a:r>
                        <a:rPr lang="en-US" sz="1200"/>
                        <a:t>2395</a:t>
                      </a:r>
                      <a:endParaRPr/>
                    </a:p>
                  </a:txBody>
                  <a:tcPr marL="91450" marR="91450" marT="45725" marB="45725"/>
                </a:tc>
                <a:tc>
                  <a:txBody>
                    <a:bodyPr/>
                    <a:lstStyle/>
                    <a:p>
                      <a:pPr marL="0" marR="0" lvl="0" indent="0" algn="l" rtl="0">
                        <a:spcBef>
                          <a:spcPts val="0"/>
                        </a:spcBef>
                        <a:spcAft>
                          <a:spcPts val="0"/>
                        </a:spcAft>
                        <a:buNone/>
                      </a:pPr>
                      <a:r>
                        <a:rPr lang="en-US" sz="1200"/>
                        <a:t>769</a:t>
                      </a:r>
                      <a:endParaRPr/>
                    </a:p>
                  </a:txBody>
                  <a:tcPr marL="91450" marR="91450" marT="45725" marB="45725"/>
                </a:tc>
                <a:extLst>
                  <a:ext uri="{0D108BD9-81ED-4DB2-BD59-A6C34878D82A}">
                    <a16:rowId xmlns:a16="http://schemas.microsoft.com/office/drawing/2014/main" val="10003"/>
                  </a:ext>
                </a:extLst>
              </a:tr>
              <a:tr h="330625">
                <a:tc>
                  <a:txBody>
                    <a:bodyPr/>
                    <a:lstStyle/>
                    <a:p>
                      <a:pPr marL="0" marR="0" lvl="0" indent="0" algn="l" rtl="0">
                        <a:spcBef>
                          <a:spcPts val="0"/>
                        </a:spcBef>
                        <a:spcAft>
                          <a:spcPts val="0"/>
                        </a:spcAft>
                        <a:buNone/>
                      </a:pPr>
                      <a:r>
                        <a:rPr lang="en-US" sz="1800"/>
                        <a:t>4</a:t>
                      </a:r>
                      <a:endParaRPr/>
                    </a:p>
                  </a:txBody>
                  <a:tcPr marL="91450" marR="91450" marT="45725" marB="45725"/>
                </a:tc>
                <a:tc>
                  <a:txBody>
                    <a:bodyPr/>
                    <a:lstStyle/>
                    <a:p>
                      <a:pPr marL="0" marR="0" lvl="0" indent="0" algn="l" rtl="0">
                        <a:spcBef>
                          <a:spcPts val="0"/>
                        </a:spcBef>
                        <a:spcAft>
                          <a:spcPts val="0"/>
                        </a:spcAft>
                        <a:buNone/>
                      </a:pPr>
                      <a:r>
                        <a:rPr lang="en-US" sz="1200"/>
                        <a:t>131</a:t>
                      </a:r>
                      <a:endParaRPr/>
                    </a:p>
                  </a:txBody>
                  <a:tcPr marL="91450" marR="91450" marT="45725" marB="45725"/>
                </a:tc>
                <a:tc>
                  <a:txBody>
                    <a:bodyPr/>
                    <a:lstStyle/>
                    <a:p>
                      <a:pPr marL="0" marR="0" lvl="0" indent="0" algn="l" rtl="0">
                        <a:spcBef>
                          <a:spcPts val="0"/>
                        </a:spcBef>
                        <a:spcAft>
                          <a:spcPts val="0"/>
                        </a:spcAft>
                        <a:buNone/>
                      </a:pPr>
                      <a:r>
                        <a:rPr lang="en-US" sz="1200"/>
                        <a:t>176</a:t>
                      </a:r>
                      <a:endParaRPr/>
                    </a:p>
                  </a:txBody>
                  <a:tcPr marL="91450" marR="91450" marT="45725" marB="45725"/>
                </a:tc>
                <a:tc>
                  <a:txBody>
                    <a:bodyPr/>
                    <a:lstStyle/>
                    <a:p>
                      <a:pPr marL="0" marR="0" lvl="0" indent="0" algn="l" rtl="0">
                        <a:spcBef>
                          <a:spcPts val="0"/>
                        </a:spcBef>
                        <a:spcAft>
                          <a:spcPts val="0"/>
                        </a:spcAft>
                        <a:buNone/>
                      </a:pPr>
                      <a:r>
                        <a:rPr lang="en-US" sz="1200"/>
                        <a:t>1270</a:t>
                      </a:r>
                      <a:endParaRPr/>
                    </a:p>
                  </a:txBody>
                  <a:tcPr marL="91450" marR="91450" marT="45725" marB="45725"/>
                </a:tc>
                <a:tc>
                  <a:txBody>
                    <a:bodyPr/>
                    <a:lstStyle/>
                    <a:p>
                      <a:pPr marL="0" marR="0" lvl="0" indent="0" algn="l" rtl="0">
                        <a:spcBef>
                          <a:spcPts val="0"/>
                        </a:spcBef>
                        <a:spcAft>
                          <a:spcPts val="0"/>
                        </a:spcAft>
                        <a:buNone/>
                      </a:pPr>
                      <a:r>
                        <a:rPr lang="en-US" sz="1200"/>
                        <a:t>6514</a:t>
                      </a:r>
                      <a:endParaRPr/>
                    </a:p>
                  </a:txBody>
                  <a:tcPr marL="91450" marR="91450" marT="45725" marB="45725"/>
                </a:tc>
                <a:tc>
                  <a:txBody>
                    <a:bodyPr/>
                    <a:lstStyle/>
                    <a:p>
                      <a:pPr marL="0" marR="0" lvl="0" indent="0" algn="l" rtl="0">
                        <a:spcBef>
                          <a:spcPts val="0"/>
                        </a:spcBef>
                        <a:spcAft>
                          <a:spcPts val="0"/>
                        </a:spcAft>
                        <a:buNone/>
                      </a:pPr>
                      <a:r>
                        <a:rPr lang="en-US" sz="1200"/>
                        <a:t>5575</a:t>
                      </a:r>
                      <a:endParaRPr/>
                    </a:p>
                  </a:txBody>
                  <a:tcPr marL="91450" marR="91450" marT="45725" marB="45725"/>
                </a:tc>
                <a:extLst>
                  <a:ext uri="{0D108BD9-81ED-4DB2-BD59-A6C34878D82A}">
                    <a16:rowId xmlns:a16="http://schemas.microsoft.com/office/drawing/2014/main" val="10004"/>
                  </a:ext>
                </a:extLst>
              </a:tr>
              <a:tr h="330625">
                <a:tc>
                  <a:txBody>
                    <a:bodyPr/>
                    <a:lstStyle/>
                    <a:p>
                      <a:pPr marL="0" marR="0" lvl="0" indent="0" algn="l" rtl="0">
                        <a:spcBef>
                          <a:spcPts val="0"/>
                        </a:spcBef>
                        <a:spcAft>
                          <a:spcPts val="0"/>
                        </a:spcAft>
                        <a:buNone/>
                      </a:pPr>
                      <a:r>
                        <a:rPr lang="en-US" sz="1800"/>
                        <a:t>5</a:t>
                      </a:r>
                      <a:endParaRPr/>
                    </a:p>
                  </a:txBody>
                  <a:tcPr marL="91450" marR="91450" marT="45725" marB="45725"/>
                </a:tc>
                <a:tc>
                  <a:txBody>
                    <a:bodyPr/>
                    <a:lstStyle/>
                    <a:p>
                      <a:pPr marL="0" marR="0" lvl="0" indent="0" algn="l" rtl="0">
                        <a:spcBef>
                          <a:spcPts val="0"/>
                        </a:spcBef>
                        <a:spcAft>
                          <a:spcPts val="0"/>
                        </a:spcAft>
                        <a:buNone/>
                      </a:pPr>
                      <a:r>
                        <a:rPr lang="en-US" sz="1200"/>
                        <a:t>74</a:t>
                      </a:r>
                      <a:endParaRPr/>
                    </a:p>
                  </a:txBody>
                  <a:tcPr marL="91450" marR="91450" marT="45725" marB="45725"/>
                </a:tc>
                <a:tc>
                  <a:txBody>
                    <a:bodyPr/>
                    <a:lstStyle/>
                    <a:p>
                      <a:pPr marL="0" marR="0" lvl="0" indent="0" algn="l" rtl="0">
                        <a:spcBef>
                          <a:spcPts val="0"/>
                        </a:spcBef>
                        <a:spcAft>
                          <a:spcPts val="0"/>
                        </a:spcAft>
                        <a:buNone/>
                      </a:pPr>
                      <a:r>
                        <a:rPr lang="en-US" sz="1200"/>
                        <a:t>45</a:t>
                      </a:r>
                      <a:endParaRPr/>
                    </a:p>
                  </a:txBody>
                  <a:tcPr marL="91450" marR="91450" marT="45725" marB="45725"/>
                </a:tc>
                <a:tc>
                  <a:txBody>
                    <a:bodyPr/>
                    <a:lstStyle/>
                    <a:p>
                      <a:pPr marL="0" marR="0" lvl="0" indent="0" algn="l" rtl="0">
                        <a:spcBef>
                          <a:spcPts val="0"/>
                        </a:spcBef>
                        <a:spcAft>
                          <a:spcPts val="0"/>
                        </a:spcAft>
                        <a:buNone/>
                      </a:pPr>
                      <a:r>
                        <a:rPr lang="en-US" sz="1200"/>
                        <a:t>233</a:t>
                      </a:r>
                      <a:endParaRPr/>
                    </a:p>
                  </a:txBody>
                  <a:tcPr marL="91450" marR="91450" marT="45725" marB="45725"/>
                </a:tc>
                <a:tc>
                  <a:txBody>
                    <a:bodyPr/>
                    <a:lstStyle/>
                    <a:p>
                      <a:pPr marL="0" marR="0" lvl="0" indent="0" algn="l" rtl="0">
                        <a:spcBef>
                          <a:spcPts val="0"/>
                        </a:spcBef>
                        <a:spcAft>
                          <a:spcPts val="0"/>
                        </a:spcAft>
                        <a:buNone/>
                      </a:pPr>
                      <a:r>
                        <a:rPr lang="en-US" sz="1200"/>
                        <a:t>3534</a:t>
                      </a:r>
                      <a:endParaRPr/>
                    </a:p>
                  </a:txBody>
                  <a:tcPr marL="91450" marR="91450" marT="45725" marB="45725"/>
                </a:tc>
                <a:tc>
                  <a:txBody>
                    <a:bodyPr/>
                    <a:lstStyle/>
                    <a:p>
                      <a:pPr marL="0" marR="0" lvl="0" indent="0" algn="l" rtl="0">
                        <a:spcBef>
                          <a:spcPts val="0"/>
                        </a:spcBef>
                        <a:spcAft>
                          <a:spcPts val="0"/>
                        </a:spcAft>
                        <a:buNone/>
                      </a:pPr>
                      <a:r>
                        <a:rPr lang="en-US" sz="1200"/>
                        <a:t>16929</a:t>
                      </a:r>
                      <a:endParaRPr/>
                    </a:p>
                  </a:txBody>
                  <a:tcPr marL="91450" marR="91450" marT="45725" marB="45725"/>
                </a:tc>
                <a:extLst>
                  <a:ext uri="{0D108BD9-81ED-4DB2-BD59-A6C34878D82A}">
                    <a16:rowId xmlns:a16="http://schemas.microsoft.com/office/drawing/2014/main" val="10005"/>
                  </a:ext>
                </a:extLst>
              </a:tr>
            </a:tbl>
          </a:graphicData>
        </a:graphic>
      </p:graphicFrame>
      <p:graphicFrame>
        <p:nvGraphicFramePr>
          <p:cNvPr id="731" name="Google Shape;731;p26"/>
          <p:cNvGraphicFramePr/>
          <p:nvPr/>
        </p:nvGraphicFramePr>
        <p:xfrm>
          <a:off x="4875412" y="1266741"/>
          <a:ext cx="3413200" cy="2194620"/>
        </p:xfrm>
        <a:graphic>
          <a:graphicData uri="http://schemas.openxmlformats.org/drawingml/2006/table">
            <a:tbl>
              <a:tblPr firstRow="1" bandRow="1">
                <a:noFill/>
                <a:tableStyleId>{4EC27D14-78AA-4D3E-BC57-663F56360256}</a:tableStyleId>
              </a:tblPr>
              <a:tblGrid>
                <a:gridCol w="545925">
                  <a:extLst>
                    <a:ext uri="{9D8B030D-6E8A-4147-A177-3AD203B41FA5}">
                      <a16:colId xmlns:a16="http://schemas.microsoft.com/office/drawing/2014/main" val="20000"/>
                    </a:ext>
                  </a:extLst>
                </a:gridCol>
                <a:gridCol w="545925">
                  <a:extLst>
                    <a:ext uri="{9D8B030D-6E8A-4147-A177-3AD203B41FA5}">
                      <a16:colId xmlns:a16="http://schemas.microsoft.com/office/drawing/2014/main" val="20001"/>
                    </a:ext>
                  </a:extLst>
                </a:gridCol>
                <a:gridCol w="545925">
                  <a:extLst>
                    <a:ext uri="{9D8B030D-6E8A-4147-A177-3AD203B41FA5}">
                      <a16:colId xmlns:a16="http://schemas.microsoft.com/office/drawing/2014/main" val="20002"/>
                    </a:ext>
                  </a:extLst>
                </a:gridCol>
                <a:gridCol w="545925">
                  <a:extLst>
                    <a:ext uri="{9D8B030D-6E8A-4147-A177-3AD203B41FA5}">
                      <a16:colId xmlns:a16="http://schemas.microsoft.com/office/drawing/2014/main" val="20003"/>
                    </a:ext>
                  </a:extLst>
                </a:gridCol>
                <a:gridCol w="545925">
                  <a:extLst>
                    <a:ext uri="{9D8B030D-6E8A-4147-A177-3AD203B41FA5}">
                      <a16:colId xmlns:a16="http://schemas.microsoft.com/office/drawing/2014/main" val="20004"/>
                    </a:ext>
                  </a:extLst>
                </a:gridCol>
                <a:gridCol w="683575">
                  <a:extLst>
                    <a:ext uri="{9D8B030D-6E8A-4147-A177-3AD203B41FA5}">
                      <a16:colId xmlns:a16="http://schemas.microsoft.com/office/drawing/2014/main" val="20005"/>
                    </a:ext>
                  </a:extLst>
                </a:gridCol>
              </a:tblGrid>
              <a:tr h="330625">
                <a:tc>
                  <a:txBody>
                    <a:bodyPr/>
                    <a:lstStyle/>
                    <a:p>
                      <a:pPr marL="0" marR="0" lvl="0" indent="0" algn="l" rtl="0">
                        <a:spcBef>
                          <a:spcPts val="0"/>
                        </a:spcBef>
                        <a:spcAft>
                          <a:spcPts val="0"/>
                        </a:spcAft>
                        <a:buNone/>
                      </a:pPr>
                      <a:endParaRPr sz="1800" b="0"/>
                    </a:p>
                  </a:txBody>
                  <a:tcPr marL="91450" marR="91450" marT="45725" marB="45725"/>
                </a:tc>
                <a:tc>
                  <a:txBody>
                    <a:bodyPr/>
                    <a:lstStyle/>
                    <a:p>
                      <a:pPr marL="0" marR="0" lvl="0" indent="0" algn="l" rtl="0">
                        <a:spcBef>
                          <a:spcPts val="0"/>
                        </a:spcBef>
                        <a:spcAft>
                          <a:spcPts val="0"/>
                        </a:spcAft>
                        <a:buNone/>
                      </a:pPr>
                      <a:r>
                        <a:rPr lang="en-US" sz="1800" b="0"/>
                        <a:t>1</a:t>
                      </a:r>
                      <a:endParaRPr/>
                    </a:p>
                  </a:txBody>
                  <a:tcPr marL="91450" marR="91450" marT="45725" marB="45725"/>
                </a:tc>
                <a:tc>
                  <a:txBody>
                    <a:bodyPr/>
                    <a:lstStyle/>
                    <a:p>
                      <a:pPr marL="0" marR="0" lvl="0" indent="0" algn="l" rtl="0">
                        <a:spcBef>
                          <a:spcPts val="0"/>
                        </a:spcBef>
                        <a:spcAft>
                          <a:spcPts val="0"/>
                        </a:spcAft>
                        <a:buNone/>
                      </a:pPr>
                      <a:r>
                        <a:rPr lang="en-US" sz="1800" b="0"/>
                        <a:t>2</a:t>
                      </a:r>
                      <a:endParaRPr/>
                    </a:p>
                  </a:txBody>
                  <a:tcPr marL="91450" marR="91450" marT="45725" marB="45725"/>
                </a:tc>
                <a:tc>
                  <a:txBody>
                    <a:bodyPr/>
                    <a:lstStyle/>
                    <a:p>
                      <a:pPr marL="0" marR="0" lvl="0" indent="0" algn="l" rtl="0">
                        <a:spcBef>
                          <a:spcPts val="0"/>
                        </a:spcBef>
                        <a:spcAft>
                          <a:spcPts val="0"/>
                        </a:spcAft>
                        <a:buNone/>
                      </a:pPr>
                      <a:r>
                        <a:rPr lang="en-US" sz="1800" b="0"/>
                        <a:t>3</a:t>
                      </a:r>
                      <a:endParaRPr/>
                    </a:p>
                  </a:txBody>
                  <a:tcPr marL="91450" marR="91450" marT="45725" marB="45725"/>
                </a:tc>
                <a:tc>
                  <a:txBody>
                    <a:bodyPr/>
                    <a:lstStyle/>
                    <a:p>
                      <a:pPr marL="0" marR="0" lvl="0" indent="0" algn="l" rtl="0">
                        <a:spcBef>
                          <a:spcPts val="0"/>
                        </a:spcBef>
                        <a:spcAft>
                          <a:spcPts val="0"/>
                        </a:spcAft>
                        <a:buNone/>
                      </a:pPr>
                      <a:r>
                        <a:rPr lang="en-US" sz="1800" b="0"/>
                        <a:t>4</a:t>
                      </a:r>
                      <a:endParaRPr/>
                    </a:p>
                  </a:txBody>
                  <a:tcPr marL="91450" marR="91450" marT="45725" marB="45725"/>
                </a:tc>
                <a:tc>
                  <a:txBody>
                    <a:bodyPr/>
                    <a:lstStyle/>
                    <a:p>
                      <a:pPr marL="0" marR="0" lvl="0" indent="0" algn="l" rtl="0">
                        <a:spcBef>
                          <a:spcPts val="0"/>
                        </a:spcBef>
                        <a:spcAft>
                          <a:spcPts val="0"/>
                        </a:spcAft>
                        <a:buNone/>
                      </a:pPr>
                      <a:r>
                        <a:rPr lang="en-US" sz="1800" b="0"/>
                        <a:t>5</a:t>
                      </a:r>
                      <a:endParaRPr/>
                    </a:p>
                  </a:txBody>
                  <a:tcPr marL="91450" marR="91450" marT="45725" marB="45725"/>
                </a:tc>
                <a:extLst>
                  <a:ext uri="{0D108BD9-81ED-4DB2-BD59-A6C34878D82A}">
                    <a16:rowId xmlns:a16="http://schemas.microsoft.com/office/drawing/2014/main" val="10000"/>
                  </a:ext>
                </a:extLst>
              </a:tr>
              <a:tr h="330625">
                <a:tc>
                  <a:txBody>
                    <a:bodyPr/>
                    <a:lstStyle/>
                    <a:p>
                      <a:pPr marL="0" marR="0" lvl="0" indent="0" algn="l" rtl="0">
                        <a:spcBef>
                          <a:spcPts val="0"/>
                        </a:spcBef>
                        <a:spcAft>
                          <a:spcPts val="0"/>
                        </a:spcAft>
                        <a:buNone/>
                      </a:pPr>
                      <a:r>
                        <a:rPr lang="en-US" sz="1800"/>
                        <a:t>1</a:t>
                      </a:r>
                      <a:endParaRPr/>
                    </a:p>
                  </a:txBody>
                  <a:tcPr marL="91450" marR="91450" marT="45725" marB="45725"/>
                </a:tc>
                <a:tc>
                  <a:txBody>
                    <a:bodyPr/>
                    <a:lstStyle/>
                    <a:p>
                      <a:pPr marL="0" marR="0" lvl="0" indent="0" algn="l" rtl="0">
                        <a:spcBef>
                          <a:spcPts val="0"/>
                        </a:spcBef>
                        <a:spcAft>
                          <a:spcPts val="0"/>
                        </a:spcAft>
                        <a:buNone/>
                      </a:pPr>
                      <a:r>
                        <a:rPr lang="en-US" sz="1200"/>
                        <a:t>4651</a:t>
                      </a:r>
                      <a:endParaRPr/>
                    </a:p>
                  </a:txBody>
                  <a:tcPr marL="91450" marR="91450" marT="45725" marB="45725"/>
                </a:tc>
                <a:tc>
                  <a:txBody>
                    <a:bodyPr/>
                    <a:lstStyle/>
                    <a:p>
                      <a:pPr marL="0" marR="0" lvl="0" indent="0" algn="l" rtl="0">
                        <a:spcBef>
                          <a:spcPts val="0"/>
                        </a:spcBef>
                        <a:spcAft>
                          <a:spcPts val="0"/>
                        </a:spcAft>
                        <a:buNone/>
                      </a:pPr>
                      <a:r>
                        <a:rPr lang="en-US" sz="1200"/>
                        <a:t>935</a:t>
                      </a:r>
                      <a:endParaRPr/>
                    </a:p>
                  </a:txBody>
                  <a:tcPr marL="91450" marR="91450" marT="45725" marB="45725"/>
                </a:tc>
                <a:tc>
                  <a:txBody>
                    <a:bodyPr/>
                    <a:lstStyle/>
                    <a:p>
                      <a:pPr marL="0" marR="0" lvl="0" indent="0" algn="l" rtl="0">
                        <a:spcBef>
                          <a:spcPts val="0"/>
                        </a:spcBef>
                        <a:spcAft>
                          <a:spcPts val="0"/>
                        </a:spcAft>
                        <a:buNone/>
                      </a:pPr>
                      <a:r>
                        <a:rPr lang="en-US" sz="1200"/>
                        <a:t>329</a:t>
                      </a:r>
                      <a:endParaRPr/>
                    </a:p>
                  </a:txBody>
                  <a:tcPr marL="91450" marR="91450" marT="45725" marB="45725"/>
                </a:tc>
                <a:tc>
                  <a:txBody>
                    <a:bodyPr/>
                    <a:lstStyle/>
                    <a:p>
                      <a:pPr marL="0" marR="0" lvl="0" indent="0" algn="l" rtl="0">
                        <a:spcBef>
                          <a:spcPts val="0"/>
                        </a:spcBef>
                        <a:spcAft>
                          <a:spcPts val="0"/>
                        </a:spcAft>
                        <a:buNone/>
                      </a:pPr>
                      <a:r>
                        <a:rPr lang="en-US" sz="1200"/>
                        <a:t>167</a:t>
                      </a:r>
                      <a:endParaRPr/>
                    </a:p>
                  </a:txBody>
                  <a:tcPr marL="91450" marR="91450" marT="45725" marB="45725"/>
                </a:tc>
                <a:tc>
                  <a:txBody>
                    <a:bodyPr/>
                    <a:lstStyle/>
                    <a:p>
                      <a:pPr marL="0" marR="0" lvl="0" indent="0" algn="l" rtl="0">
                        <a:spcBef>
                          <a:spcPts val="0"/>
                        </a:spcBef>
                        <a:spcAft>
                          <a:spcPts val="0"/>
                        </a:spcAft>
                        <a:buNone/>
                      </a:pPr>
                      <a:r>
                        <a:rPr lang="en-US" sz="1200"/>
                        <a:t>173</a:t>
                      </a:r>
                      <a:endParaRPr/>
                    </a:p>
                  </a:txBody>
                  <a:tcPr marL="91450" marR="91450" marT="45725" marB="45725"/>
                </a:tc>
                <a:extLst>
                  <a:ext uri="{0D108BD9-81ED-4DB2-BD59-A6C34878D82A}">
                    <a16:rowId xmlns:a16="http://schemas.microsoft.com/office/drawing/2014/main" val="10001"/>
                  </a:ext>
                </a:extLst>
              </a:tr>
              <a:tr h="330625">
                <a:tc>
                  <a:txBody>
                    <a:bodyPr/>
                    <a:lstStyle/>
                    <a:p>
                      <a:pPr marL="0" marR="0" lvl="0" indent="0" algn="l" rtl="0">
                        <a:spcBef>
                          <a:spcPts val="0"/>
                        </a:spcBef>
                        <a:spcAft>
                          <a:spcPts val="0"/>
                        </a:spcAft>
                        <a:buNone/>
                      </a:pPr>
                      <a:r>
                        <a:rPr lang="en-US" sz="1800"/>
                        <a:t>2</a:t>
                      </a:r>
                      <a:endParaRPr/>
                    </a:p>
                  </a:txBody>
                  <a:tcPr marL="91450" marR="91450" marT="45725" marB="45725"/>
                </a:tc>
                <a:tc>
                  <a:txBody>
                    <a:bodyPr/>
                    <a:lstStyle/>
                    <a:p>
                      <a:pPr marL="0" marR="0" lvl="0" indent="0" algn="l" rtl="0">
                        <a:spcBef>
                          <a:spcPts val="0"/>
                        </a:spcBef>
                        <a:spcAft>
                          <a:spcPts val="0"/>
                        </a:spcAft>
                        <a:buNone/>
                      </a:pPr>
                      <a:r>
                        <a:rPr lang="en-US" sz="1200"/>
                        <a:t>1223</a:t>
                      </a:r>
                      <a:endParaRPr/>
                    </a:p>
                  </a:txBody>
                  <a:tcPr marL="91450" marR="91450" marT="45725" marB="45725"/>
                </a:tc>
                <a:tc>
                  <a:txBody>
                    <a:bodyPr/>
                    <a:lstStyle/>
                    <a:p>
                      <a:pPr marL="0" marR="0" lvl="0" indent="0" algn="l" rtl="0">
                        <a:spcBef>
                          <a:spcPts val="0"/>
                        </a:spcBef>
                        <a:spcAft>
                          <a:spcPts val="0"/>
                        </a:spcAft>
                        <a:buNone/>
                      </a:pPr>
                      <a:r>
                        <a:rPr lang="en-US" sz="1200"/>
                        <a:t>1613</a:t>
                      </a:r>
                      <a:endParaRPr/>
                    </a:p>
                  </a:txBody>
                  <a:tcPr marL="91450" marR="91450" marT="45725" marB="45725"/>
                </a:tc>
                <a:tc>
                  <a:txBody>
                    <a:bodyPr/>
                    <a:lstStyle/>
                    <a:p>
                      <a:pPr marL="0" marR="0" lvl="0" indent="0" algn="l" rtl="0">
                        <a:spcBef>
                          <a:spcPts val="0"/>
                        </a:spcBef>
                        <a:spcAft>
                          <a:spcPts val="0"/>
                        </a:spcAft>
                        <a:buNone/>
                      </a:pPr>
                      <a:r>
                        <a:rPr lang="en-US" sz="1200"/>
                        <a:t>1279</a:t>
                      </a:r>
                      <a:endParaRPr/>
                    </a:p>
                  </a:txBody>
                  <a:tcPr marL="91450" marR="91450" marT="45725" marB="45725"/>
                </a:tc>
                <a:tc>
                  <a:txBody>
                    <a:bodyPr/>
                    <a:lstStyle/>
                    <a:p>
                      <a:pPr marL="0" marR="0" lvl="0" indent="0" algn="l" rtl="0">
                        <a:spcBef>
                          <a:spcPts val="0"/>
                        </a:spcBef>
                        <a:spcAft>
                          <a:spcPts val="0"/>
                        </a:spcAft>
                        <a:buNone/>
                      </a:pPr>
                      <a:r>
                        <a:rPr lang="en-US" sz="1200"/>
                        <a:t>448</a:t>
                      </a:r>
                      <a:endParaRPr/>
                    </a:p>
                  </a:txBody>
                  <a:tcPr marL="91450" marR="91450" marT="45725" marB="45725"/>
                </a:tc>
                <a:tc>
                  <a:txBody>
                    <a:bodyPr/>
                    <a:lstStyle/>
                    <a:p>
                      <a:pPr marL="0" marR="0" lvl="0" indent="0" algn="l" rtl="0">
                        <a:spcBef>
                          <a:spcPts val="0"/>
                        </a:spcBef>
                        <a:spcAft>
                          <a:spcPts val="0"/>
                        </a:spcAft>
                        <a:buNone/>
                      </a:pPr>
                      <a:r>
                        <a:rPr lang="en-US" sz="1200"/>
                        <a:t>184</a:t>
                      </a:r>
                      <a:endParaRPr/>
                    </a:p>
                  </a:txBody>
                  <a:tcPr marL="91450" marR="91450" marT="45725" marB="45725"/>
                </a:tc>
                <a:extLst>
                  <a:ext uri="{0D108BD9-81ED-4DB2-BD59-A6C34878D82A}">
                    <a16:rowId xmlns:a16="http://schemas.microsoft.com/office/drawing/2014/main" val="10002"/>
                  </a:ext>
                </a:extLst>
              </a:tr>
              <a:tr h="330625">
                <a:tc>
                  <a:txBody>
                    <a:bodyPr/>
                    <a:lstStyle/>
                    <a:p>
                      <a:pPr marL="0" marR="0" lvl="0" indent="0" algn="l" rtl="0">
                        <a:spcBef>
                          <a:spcPts val="0"/>
                        </a:spcBef>
                        <a:spcAft>
                          <a:spcPts val="0"/>
                        </a:spcAft>
                        <a:buNone/>
                      </a:pPr>
                      <a:r>
                        <a:rPr lang="en-US" sz="1800"/>
                        <a:t>3</a:t>
                      </a:r>
                      <a:endParaRPr/>
                    </a:p>
                  </a:txBody>
                  <a:tcPr marL="91450" marR="91450" marT="45725" marB="45725"/>
                </a:tc>
                <a:tc>
                  <a:txBody>
                    <a:bodyPr/>
                    <a:lstStyle/>
                    <a:p>
                      <a:pPr marL="0" marR="0" lvl="0" indent="0" algn="l" rtl="0">
                        <a:spcBef>
                          <a:spcPts val="0"/>
                        </a:spcBef>
                        <a:spcAft>
                          <a:spcPts val="0"/>
                        </a:spcAft>
                        <a:buNone/>
                      </a:pPr>
                      <a:r>
                        <a:rPr lang="en-US" sz="1200"/>
                        <a:t>364</a:t>
                      </a:r>
                      <a:endParaRPr/>
                    </a:p>
                  </a:txBody>
                  <a:tcPr marL="91450" marR="91450" marT="45725" marB="45725"/>
                </a:tc>
                <a:tc>
                  <a:txBody>
                    <a:bodyPr/>
                    <a:lstStyle/>
                    <a:p>
                      <a:pPr marL="0" marR="0" lvl="0" indent="0" algn="l" rtl="0">
                        <a:spcBef>
                          <a:spcPts val="0"/>
                        </a:spcBef>
                        <a:spcAft>
                          <a:spcPts val="0"/>
                        </a:spcAft>
                        <a:buNone/>
                      </a:pPr>
                      <a:r>
                        <a:rPr lang="en-US" sz="1200"/>
                        <a:t>969</a:t>
                      </a:r>
                      <a:endParaRPr/>
                    </a:p>
                  </a:txBody>
                  <a:tcPr marL="91450" marR="91450" marT="45725" marB="45725"/>
                </a:tc>
                <a:tc>
                  <a:txBody>
                    <a:bodyPr/>
                    <a:lstStyle/>
                    <a:p>
                      <a:pPr marL="0" marR="0" lvl="0" indent="0" algn="l" rtl="0">
                        <a:spcBef>
                          <a:spcPts val="0"/>
                        </a:spcBef>
                        <a:spcAft>
                          <a:spcPts val="0"/>
                        </a:spcAft>
                        <a:buNone/>
                      </a:pPr>
                      <a:r>
                        <a:rPr lang="en-US" sz="1200"/>
                        <a:t>2798</a:t>
                      </a:r>
                      <a:endParaRPr/>
                    </a:p>
                  </a:txBody>
                  <a:tcPr marL="91450" marR="91450" marT="45725" marB="45725"/>
                </a:tc>
                <a:tc>
                  <a:txBody>
                    <a:bodyPr/>
                    <a:lstStyle/>
                    <a:p>
                      <a:pPr marL="0" marR="0" lvl="0" indent="0" algn="l" rtl="0">
                        <a:spcBef>
                          <a:spcPts val="0"/>
                        </a:spcBef>
                        <a:spcAft>
                          <a:spcPts val="0"/>
                        </a:spcAft>
                        <a:buNone/>
                      </a:pPr>
                      <a:r>
                        <a:rPr lang="en-US" sz="1200"/>
                        <a:t>2245</a:t>
                      </a:r>
                      <a:endParaRPr/>
                    </a:p>
                  </a:txBody>
                  <a:tcPr marL="91450" marR="91450" marT="45725" marB="45725"/>
                </a:tc>
                <a:tc>
                  <a:txBody>
                    <a:bodyPr/>
                    <a:lstStyle/>
                    <a:p>
                      <a:pPr marL="0" marR="0" lvl="0" indent="0" algn="l" rtl="0">
                        <a:spcBef>
                          <a:spcPts val="0"/>
                        </a:spcBef>
                        <a:spcAft>
                          <a:spcPts val="0"/>
                        </a:spcAft>
                        <a:buNone/>
                      </a:pPr>
                      <a:r>
                        <a:rPr lang="en-US" sz="1200"/>
                        <a:t>662</a:t>
                      </a:r>
                      <a:endParaRPr/>
                    </a:p>
                  </a:txBody>
                  <a:tcPr marL="91450" marR="91450" marT="45725" marB="45725"/>
                </a:tc>
                <a:extLst>
                  <a:ext uri="{0D108BD9-81ED-4DB2-BD59-A6C34878D82A}">
                    <a16:rowId xmlns:a16="http://schemas.microsoft.com/office/drawing/2014/main" val="10003"/>
                  </a:ext>
                </a:extLst>
              </a:tr>
              <a:tr h="330625">
                <a:tc>
                  <a:txBody>
                    <a:bodyPr/>
                    <a:lstStyle/>
                    <a:p>
                      <a:pPr marL="0" marR="0" lvl="0" indent="0" algn="l" rtl="0">
                        <a:spcBef>
                          <a:spcPts val="0"/>
                        </a:spcBef>
                        <a:spcAft>
                          <a:spcPts val="0"/>
                        </a:spcAft>
                        <a:buNone/>
                      </a:pPr>
                      <a:r>
                        <a:rPr lang="en-US" sz="1800"/>
                        <a:t>4</a:t>
                      </a:r>
                      <a:endParaRPr/>
                    </a:p>
                  </a:txBody>
                  <a:tcPr marL="91450" marR="91450" marT="45725" marB="45725"/>
                </a:tc>
                <a:tc>
                  <a:txBody>
                    <a:bodyPr/>
                    <a:lstStyle/>
                    <a:p>
                      <a:pPr marL="0" marR="0" lvl="0" indent="0" algn="l" rtl="0">
                        <a:spcBef>
                          <a:spcPts val="0"/>
                        </a:spcBef>
                        <a:spcAft>
                          <a:spcPts val="0"/>
                        </a:spcAft>
                        <a:buNone/>
                      </a:pPr>
                      <a:r>
                        <a:rPr lang="en-US" sz="1200"/>
                        <a:t>95</a:t>
                      </a:r>
                      <a:endParaRPr/>
                    </a:p>
                  </a:txBody>
                  <a:tcPr marL="91450" marR="91450" marT="45725" marB="45725"/>
                </a:tc>
                <a:tc>
                  <a:txBody>
                    <a:bodyPr/>
                    <a:lstStyle/>
                    <a:p>
                      <a:pPr marL="0" marR="0" lvl="0" indent="0" algn="l" rtl="0">
                        <a:spcBef>
                          <a:spcPts val="0"/>
                        </a:spcBef>
                        <a:spcAft>
                          <a:spcPts val="0"/>
                        </a:spcAft>
                        <a:buNone/>
                      </a:pPr>
                      <a:r>
                        <a:rPr lang="en-US" sz="1200"/>
                        <a:t>208</a:t>
                      </a:r>
                      <a:endParaRPr/>
                    </a:p>
                  </a:txBody>
                  <a:tcPr marL="91450" marR="91450" marT="45725" marB="45725"/>
                </a:tc>
                <a:tc>
                  <a:txBody>
                    <a:bodyPr/>
                    <a:lstStyle/>
                    <a:p>
                      <a:pPr marL="0" marR="0" lvl="0" indent="0" algn="l" rtl="0">
                        <a:spcBef>
                          <a:spcPts val="0"/>
                        </a:spcBef>
                        <a:spcAft>
                          <a:spcPts val="0"/>
                        </a:spcAft>
                        <a:buNone/>
                      </a:pPr>
                      <a:r>
                        <a:rPr lang="en-US" sz="1200"/>
                        <a:t>1359</a:t>
                      </a:r>
                      <a:endParaRPr/>
                    </a:p>
                  </a:txBody>
                  <a:tcPr marL="91450" marR="91450" marT="45725" marB="45725"/>
                </a:tc>
                <a:tc>
                  <a:txBody>
                    <a:bodyPr/>
                    <a:lstStyle/>
                    <a:p>
                      <a:pPr marL="0" marR="0" lvl="0" indent="0" algn="l" rtl="0">
                        <a:spcBef>
                          <a:spcPts val="0"/>
                        </a:spcBef>
                        <a:spcAft>
                          <a:spcPts val="0"/>
                        </a:spcAft>
                        <a:buNone/>
                      </a:pPr>
                      <a:r>
                        <a:rPr lang="en-US" sz="1200"/>
                        <a:t>6578</a:t>
                      </a:r>
                      <a:endParaRPr/>
                    </a:p>
                  </a:txBody>
                  <a:tcPr marL="91450" marR="91450" marT="45725" marB="45725"/>
                </a:tc>
                <a:tc>
                  <a:txBody>
                    <a:bodyPr/>
                    <a:lstStyle/>
                    <a:p>
                      <a:pPr marL="0" marR="0" lvl="0" indent="0" algn="l" rtl="0">
                        <a:spcBef>
                          <a:spcPts val="0"/>
                        </a:spcBef>
                        <a:spcAft>
                          <a:spcPts val="0"/>
                        </a:spcAft>
                        <a:buNone/>
                      </a:pPr>
                      <a:r>
                        <a:rPr lang="en-US" sz="1200"/>
                        <a:t>5426</a:t>
                      </a:r>
                      <a:endParaRPr/>
                    </a:p>
                  </a:txBody>
                  <a:tcPr marL="91450" marR="91450" marT="45725" marB="45725"/>
                </a:tc>
                <a:extLst>
                  <a:ext uri="{0D108BD9-81ED-4DB2-BD59-A6C34878D82A}">
                    <a16:rowId xmlns:a16="http://schemas.microsoft.com/office/drawing/2014/main" val="10004"/>
                  </a:ext>
                </a:extLst>
              </a:tr>
              <a:tr h="330625">
                <a:tc>
                  <a:txBody>
                    <a:bodyPr/>
                    <a:lstStyle/>
                    <a:p>
                      <a:pPr marL="0" marR="0" lvl="0" indent="0" algn="l" rtl="0">
                        <a:spcBef>
                          <a:spcPts val="0"/>
                        </a:spcBef>
                        <a:spcAft>
                          <a:spcPts val="0"/>
                        </a:spcAft>
                        <a:buNone/>
                      </a:pPr>
                      <a:r>
                        <a:rPr lang="en-US" sz="1800"/>
                        <a:t>5</a:t>
                      </a:r>
                      <a:endParaRPr/>
                    </a:p>
                  </a:txBody>
                  <a:tcPr marL="91450" marR="91450" marT="45725" marB="45725"/>
                </a:tc>
                <a:tc>
                  <a:txBody>
                    <a:bodyPr/>
                    <a:lstStyle/>
                    <a:p>
                      <a:pPr marL="0" marR="0" lvl="0" indent="0" algn="l" rtl="0">
                        <a:spcBef>
                          <a:spcPts val="0"/>
                        </a:spcBef>
                        <a:spcAft>
                          <a:spcPts val="0"/>
                        </a:spcAft>
                        <a:buNone/>
                      </a:pPr>
                      <a:r>
                        <a:rPr lang="en-US" sz="1200"/>
                        <a:t>52</a:t>
                      </a:r>
                      <a:endParaRPr/>
                    </a:p>
                  </a:txBody>
                  <a:tcPr marL="91450" marR="91450" marT="45725" marB="45725"/>
                </a:tc>
                <a:tc>
                  <a:txBody>
                    <a:bodyPr/>
                    <a:lstStyle/>
                    <a:p>
                      <a:pPr marL="0" marR="0" lvl="0" indent="0" algn="l" rtl="0">
                        <a:spcBef>
                          <a:spcPts val="0"/>
                        </a:spcBef>
                        <a:spcAft>
                          <a:spcPts val="0"/>
                        </a:spcAft>
                        <a:buNone/>
                      </a:pPr>
                      <a:r>
                        <a:rPr lang="en-US" sz="1200"/>
                        <a:t>38</a:t>
                      </a:r>
                      <a:endParaRPr/>
                    </a:p>
                  </a:txBody>
                  <a:tcPr marL="91450" marR="91450" marT="45725" marB="45725"/>
                </a:tc>
                <a:tc>
                  <a:txBody>
                    <a:bodyPr/>
                    <a:lstStyle/>
                    <a:p>
                      <a:pPr marL="0" marR="0" lvl="0" indent="0" algn="l" rtl="0">
                        <a:spcBef>
                          <a:spcPts val="0"/>
                        </a:spcBef>
                        <a:spcAft>
                          <a:spcPts val="0"/>
                        </a:spcAft>
                        <a:buNone/>
                      </a:pPr>
                      <a:r>
                        <a:rPr lang="en-US" sz="1200"/>
                        <a:t>281</a:t>
                      </a:r>
                      <a:endParaRPr/>
                    </a:p>
                  </a:txBody>
                  <a:tcPr marL="91450" marR="91450" marT="45725" marB="45725"/>
                </a:tc>
                <a:tc>
                  <a:txBody>
                    <a:bodyPr/>
                    <a:lstStyle/>
                    <a:p>
                      <a:pPr marL="0" marR="0" lvl="0" indent="0" algn="l" rtl="0">
                        <a:spcBef>
                          <a:spcPts val="0"/>
                        </a:spcBef>
                        <a:spcAft>
                          <a:spcPts val="0"/>
                        </a:spcAft>
                        <a:buNone/>
                      </a:pPr>
                      <a:r>
                        <a:rPr lang="en-US" sz="1200"/>
                        <a:t>3726</a:t>
                      </a:r>
                      <a:endParaRPr/>
                    </a:p>
                  </a:txBody>
                  <a:tcPr marL="91450" marR="91450" marT="45725" marB="45725"/>
                </a:tc>
                <a:tc>
                  <a:txBody>
                    <a:bodyPr/>
                    <a:lstStyle/>
                    <a:p>
                      <a:pPr marL="0" marR="0" lvl="0" indent="0" algn="l" rtl="0">
                        <a:spcBef>
                          <a:spcPts val="0"/>
                        </a:spcBef>
                        <a:spcAft>
                          <a:spcPts val="0"/>
                        </a:spcAft>
                        <a:buNone/>
                      </a:pPr>
                      <a:r>
                        <a:rPr lang="en-US" sz="1200"/>
                        <a:t>16718</a:t>
                      </a:r>
                      <a:endParaRPr/>
                    </a:p>
                  </a:txBody>
                  <a:tcPr marL="91450" marR="91450" marT="45725" marB="45725"/>
                </a:tc>
                <a:extLst>
                  <a:ext uri="{0D108BD9-81ED-4DB2-BD59-A6C34878D82A}">
                    <a16:rowId xmlns:a16="http://schemas.microsoft.com/office/drawing/2014/main" val="10005"/>
                  </a:ext>
                </a:extLst>
              </a:tr>
            </a:tbl>
          </a:graphicData>
        </a:graphic>
      </p:graphicFrame>
      <p:graphicFrame>
        <p:nvGraphicFramePr>
          <p:cNvPr id="732" name="Google Shape;732;p26"/>
          <p:cNvGraphicFramePr/>
          <p:nvPr/>
        </p:nvGraphicFramePr>
        <p:xfrm>
          <a:off x="5088806" y="4052597"/>
          <a:ext cx="3180175" cy="2194620"/>
        </p:xfrm>
        <a:graphic>
          <a:graphicData uri="http://schemas.openxmlformats.org/drawingml/2006/table">
            <a:tbl>
              <a:tblPr firstRow="1" bandRow="1">
                <a:noFill/>
                <a:tableStyleId>{4EC27D14-78AA-4D3E-BC57-663F56360256}</a:tableStyleId>
              </a:tblPr>
              <a:tblGrid>
                <a:gridCol w="516000">
                  <a:extLst>
                    <a:ext uri="{9D8B030D-6E8A-4147-A177-3AD203B41FA5}">
                      <a16:colId xmlns:a16="http://schemas.microsoft.com/office/drawing/2014/main" val="20000"/>
                    </a:ext>
                  </a:extLst>
                </a:gridCol>
                <a:gridCol w="516000">
                  <a:extLst>
                    <a:ext uri="{9D8B030D-6E8A-4147-A177-3AD203B41FA5}">
                      <a16:colId xmlns:a16="http://schemas.microsoft.com/office/drawing/2014/main" val="20001"/>
                    </a:ext>
                  </a:extLst>
                </a:gridCol>
                <a:gridCol w="516000">
                  <a:extLst>
                    <a:ext uri="{9D8B030D-6E8A-4147-A177-3AD203B41FA5}">
                      <a16:colId xmlns:a16="http://schemas.microsoft.com/office/drawing/2014/main" val="20002"/>
                    </a:ext>
                  </a:extLst>
                </a:gridCol>
                <a:gridCol w="516000">
                  <a:extLst>
                    <a:ext uri="{9D8B030D-6E8A-4147-A177-3AD203B41FA5}">
                      <a16:colId xmlns:a16="http://schemas.microsoft.com/office/drawing/2014/main" val="20003"/>
                    </a:ext>
                  </a:extLst>
                </a:gridCol>
                <a:gridCol w="516000">
                  <a:extLst>
                    <a:ext uri="{9D8B030D-6E8A-4147-A177-3AD203B41FA5}">
                      <a16:colId xmlns:a16="http://schemas.microsoft.com/office/drawing/2014/main" val="20004"/>
                    </a:ext>
                  </a:extLst>
                </a:gridCol>
                <a:gridCol w="600175">
                  <a:extLst>
                    <a:ext uri="{9D8B030D-6E8A-4147-A177-3AD203B41FA5}">
                      <a16:colId xmlns:a16="http://schemas.microsoft.com/office/drawing/2014/main" val="20005"/>
                    </a:ext>
                  </a:extLst>
                </a:gridCol>
              </a:tblGrid>
              <a:tr h="330625">
                <a:tc>
                  <a:txBody>
                    <a:bodyPr/>
                    <a:lstStyle/>
                    <a:p>
                      <a:pPr marL="0" marR="0" lvl="0" indent="0" algn="l" rtl="0">
                        <a:spcBef>
                          <a:spcPts val="0"/>
                        </a:spcBef>
                        <a:spcAft>
                          <a:spcPts val="0"/>
                        </a:spcAft>
                        <a:buNone/>
                      </a:pPr>
                      <a:endParaRPr sz="1800"/>
                    </a:p>
                  </a:txBody>
                  <a:tcPr marL="91450" marR="91450" marT="45725" marB="45725"/>
                </a:tc>
                <a:tc>
                  <a:txBody>
                    <a:bodyPr/>
                    <a:lstStyle/>
                    <a:p>
                      <a:pPr marL="0" marR="0" lvl="0" indent="0" algn="l" rtl="0">
                        <a:spcBef>
                          <a:spcPts val="0"/>
                        </a:spcBef>
                        <a:spcAft>
                          <a:spcPts val="0"/>
                        </a:spcAft>
                        <a:buNone/>
                      </a:pPr>
                      <a:r>
                        <a:rPr lang="en-US" sz="1800" b="0"/>
                        <a:t>1</a:t>
                      </a:r>
                      <a:endParaRPr/>
                    </a:p>
                  </a:txBody>
                  <a:tcPr marL="91450" marR="91450" marT="45725" marB="45725"/>
                </a:tc>
                <a:tc>
                  <a:txBody>
                    <a:bodyPr/>
                    <a:lstStyle/>
                    <a:p>
                      <a:pPr marL="0" marR="0" lvl="0" indent="0" algn="l" rtl="0">
                        <a:spcBef>
                          <a:spcPts val="0"/>
                        </a:spcBef>
                        <a:spcAft>
                          <a:spcPts val="0"/>
                        </a:spcAft>
                        <a:buNone/>
                      </a:pPr>
                      <a:r>
                        <a:rPr lang="en-US" sz="1800" b="0"/>
                        <a:t>2</a:t>
                      </a:r>
                      <a:endParaRPr/>
                    </a:p>
                  </a:txBody>
                  <a:tcPr marL="91450" marR="91450" marT="45725" marB="45725"/>
                </a:tc>
                <a:tc>
                  <a:txBody>
                    <a:bodyPr/>
                    <a:lstStyle/>
                    <a:p>
                      <a:pPr marL="0" marR="0" lvl="0" indent="0" algn="l" rtl="0">
                        <a:spcBef>
                          <a:spcPts val="0"/>
                        </a:spcBef>
                        <a:spcAft>
                          <a:spcPts val="0"/>
                        </a:spcAft>
                        <a:buNone/>
                      </a:pPr>
                      <a:r>
                        <a:rPr lang="en-US" sz="1800" b="0"/>
                        <a:t>3</a:t>
                      </a:r>
                      <a:endParaRPr/>
                    </a:p>
                  </a:txBody>
                  <a:tcPr marL="91450" marR="91450" marT="45725" marB="45725"/>
                </a:tc>
                <a:tc>
                  <a:txBody>
                    <a:bodyPr/>
                    <a:lstStyle/>
                    <a:p>
                      <a:pPr marL="0" marR="0" lvl="0" indent="0" algn="l" rtl="0">
                        <a:spcBef>
                          <a:spcPts val="0"/>
                        </a:spcBef>
                        <a:spcAft>
                          <a:spcPts val="0"/>
                        </a:spcAft>
                        <a:buNone/>
                      </a:pPr>
                      <a:r>
                        <a:rPr lang="en-US" sz="1800" b="0"/>
                        <a:t>4</a:t>
                      </a:r>
                      <a:endParaRPr/>
                    </a:p>
                  </a:txBody>
                  <a:tcPr marL="91450" marR="91450" marT="45725" marB="45725"/>
                </a:tc>
                <a:tc>
                  <a:txBody>
                    <a:bodyPr/>
                    <a:lstStyle/>
                    <a:p>
                      <a:pPr marL="0" marR="0" lvl="0" indent="0" algn="l" rtl="0">
                        <a:spcBef>
                          <a:spcPts val="0"/>
                        </a:spcBef>
                        <a:spcAft>
                          <a:spcPts val="0"/>
                        </a:spcAft>
                        <a:buNone/>
                      </a:pPr>
                      <a:r>
                        <a:rPr lang="en-US" sz="1800" b="0"/>
                        <a:t>5</a:t>
                      </a:r>
                      <a:endParaRPr/>
                    </a:p>
                  </a:txBody>
                  <a:tcPr marL="91450" marR="91450" marT="45725" marB="45725"/>
                </a:tc>
                <a:extLst>
                  <a:ext uri="{0D108BD9-81ED-4DB2-BD59-A6C34878D82A}">
                    <a16:rowId xmlns:a16="http://schemas.microsoft.com/office/drawing/2014/main" val="10000"/>
                  </a:ext>
                </a:extLst>
              </a:tr>
              <a:tr h="330625">
                <a:tc>
                  <a:txBody>
                    <a:bodyPr/>
                    <a:lstStyle/>
                    <a:p>
                      <a:pPr marL="0" marR="0" lvl="0" indent="0" algn="l" rtl="0">
                        <a:spcBef>
                          <a:spcPts val="0"/>
                        </a:spcBef>
                        <a:spcAft>
                          <a:spcPts val="0"/>
                        </a:spcAft>
                        <a:buNone/>
                      </a:pPr>
                      <a:r>
                        <a:rPr lang="en-US" sz="1800"/>
                        <a:t>1</a:t>
                      </a:r>
                      <a:endParaRPr/>
                    </a:p>
                  </a:txBody>
                  <a:tcPr marL="91450" marR="91450" marT="45725" marB="45725"/>
                </a:tc>
                <a:tc>
                  <a:txBody>
                    <a:bodyPr/>
                    <a:lstStyle/>
                    <a:p>
                      <a:pPr marL="0" marR="0" lvl="0" indent="0" algn="l" rtl="0">
                        <a:spcBef>
                          <a:spcPts val="0"/>
                        </a:spcBef>
                        <a:spcAft>
                          <a:spcPts val="0"/>
                        </a:spcAft>
                        <a:buNone/>
                      </a:pPr>
                      <a:r>
                        <a:rPr lang="en-US" sz="1200">
                          <a:solidFill>
                            <a:schemeClr val="dk1"/>
                          </a:solidFill>
                          <a:latin typeface="Calibri"/>
                          <a:ea typeface="Calibri"/>
                          <a:cs typeface="Calibri"/>
                          <a:sym typeface="Calibri"/>
                        </a:rPr>
                        <a:t>4663</a:t>
                      </a:r>
                      <a:endParaRPr/>
                    </a:p>
                  </a:txBody>
                  <a:tcPr marL="91450" marR="91450" marT="45725" marB="45725"/>
                </a:tc>
                <a:tc>
                  <a:txBody>
                    <a:bodyPr/>
                    <a:lstStyle/>
                    <a:p>
                      <a:pPr marL="0" marR="0" lvl="0" indent="0" algn="l" rtl="0">
                        <a:spcBef>
                          <a:spcPts val="0"/>
                        </a:spcBef>
                        <a:spcAft>
                          <a:spcPts val="0"/>
                        </a:spcAft>
                        <a:buNone/>
                      </a:pPr>
                      <a:r>
                        <a:rPr lang="en-US" sz="1200"/>
                        <a:t>824</a:t>
                      </a:r>
                      <a:endParaRPr/>
                    </a:p>
                  </a:txBody>
                  <a:tcPr marL="91450" marR="91450" marT="45725" marB="45725"/>
                </a:tc>
                <a:tc>
                  <a:txBody>
                    <a:bodyPr/>
                    <a:lstStyle/>
                    <a:p>
                      <a:pPr marL="0" marR="0" lvl="0" indent="0" algn="l" rtl="0">
                        <a:spcBef>
                          <a:spcPts val="0"/>
                        </a:spcBef>
                        <a:spcAft>
                          <a:spcPts val="0"/>
                        </a:spcAft>
                        <a:buNone/>
                      </a:pPr>
                      <a:r>
                        <a:rPr lang="en-US" sz="1200"/>
                        <a:t>331</a:t>
                      </a:r>
                      <a:endParaRPr/>
                    </a:p>
                  </a:txBody>
                  <a:tcPr marL="91450" marR="91450" marT="45725" marB="45725"/>
                </a:tc>
                <a:tc>
                  <a:txBody>
                    <a:bodyPr/>
                    <a:lstStyle/>
                    <a:p>
                      <a:pPr marL="0" marR="0" lvl="0" indent="0" algn="l" rtl="0">
                        <a:spcBef>
                          <a:spcPts val="0"/>
                        </a:spcBef>
                        <a:spcAft>
                          <a:spcPts val="0"/>
                        </a:spcAft>
                        <a:buNone/>
                      </a:pPr>
                      <a:r>
                        <a:rPr lang="en-US" sz="1200"/>
                        <a:t>202</a:t>
                      </a:r>
                      <a:endParaRPr/>
                    </a:p>
                  </a:txBody>
                  <a:tcPr marL="91450" marR="91450" marT="45725" marB="45725"/>
                </a:tc>
                <a:tc>
                  <a:txBody>
                    <a:bodyPr/>
                    <a:lstStyle/>
                    <a:p>
                      <a:pPr marL="0" marR="0" lvl="0" indent="0" algn="l" rtl="0">
                        <a:spcBef>
                          <a:spcPts val="0"/>
                        </a:spcBef>
                        <a:spcAft>
                          <a:spcPts val="0"/>
                        </a:spcAft>
                        <a:buNone/>
                      </a:pPr>
                      <a:r>
                        <a:rPr lang="en-US" sz="1200"/>
                        <a:t>235</a:t>
                      </a:r>
                      <a:endParaRPr/>
                    </a:p>
                  </a:txBody>
                  <a:tcPr marL="91450" marR="91450" marT="45725" marB="45725"/>
                </a:tc>
                <a:extLst>
                  <a:ext uri="{0D108BD9-81ED-4DB2-BD59-A6C34878D82A}">
                    <a16:rowId xmlns:a16="http://schemas.microsoft.com/office/drawing/2014/main" val="10001"/>
                  </a:ext>
                </a:extLst>
              </a:tr>
              <a:tr h="330625">
                <a:tc>
                  <a:txBody>
                    <a:bodyPr/>
                    <a:lstStyle/>
                    <a:p>
                      <a:pPr marL="0" marR="0" lvl="0" indent="0" algn="l" rtl="0">
                        <a:spcBef>
                          <a:spcPts val="0"/>
                        </a:spcBef>
                        <a:spcAft>
                          <a:spcPts val="0"/>
                        </a:spcAft>
                        <a:buNone/>
                      </a:pPr>
                      <a:r>
                        <a:rPr lang="en-US" sz="1800"/>
                        <a:t>2</a:t>
                      </a:r>
                      <a:endParaRPr/>
                    </a:p>
                  </a:txBody>
                  <a:tcPr marL="91450" marR="91450" marT="45725" marB="45725"/>
                </a:tc>
                <a:tc>
                  <a:txBody>
                    <a:bodyPr/>
                    <a:lstStyle/>
                    <a:p>
                      <a:pPr marL="0" marR="0" lvl="0" indent="0" algn="l" rtl="0">
                        <a:spcBef>
                          <a:spcPts val="0"/>
                        </a:spcBef>
                        <a:spcAft>
                          <a:spcPts val="0"/>
                        </a:spcAft>
                        <a:buNone/>
                      </a:pPr>
                      <a:r>
                        <a:rPr lang="en-US" sz="1200"/>
                        <a:t>1242</a:t>
                      </a:r>
                      <a:endParaRPr/>
                    </a:p>
                  </a:txBody>
                  <a:tcPr marL="91450" marR="91450" marT="45725" marB="45725"/>
                </a:tc>
                <a:tc>
                  <a:txBody>
                    <a:bodyPr/>
                    <a:lstStyle/>
                    <a:p>
                      <a:pPr marL="0" marR="0" lvl="0" indent="0" algn="l" rtl="0">
                        <a:spcBef>
                          <a:spcPts val="0"/>
                        </a:spcBef>
                        <a:spcAft>
                          <a:spcPts val="0"/>
                        </a:spcAft>
                        <a:buNone/>
                      </a:pPr>
                      <a:r>
                        <a:rPr lang="en-US" sz="1200"/>
                        <a:t>1499</a:t>
                      </a:r>
                      <a:endParaRPr/>
                    </a:p>
                  </a:txBody>
                  <a:tcPr marL="91450" marR="91450" marT="45725" marB="45725"/>
                </a:tc>
                <a:tc>
                  <a:txBody>
                    <a:bodyPr/>
                    <a:lstStyle/>
                    <a:p>
                      <a:pPr marL="0" marR="0" lvl="0" indent="0" algn="l" rtl="0">
                        <a:spcBef>
                          <a:spcPts val="0"/>
                        </a:spcBef>
                        <a:spcAft>
                          <a:spcPts val="0"/>
                        </a:spcAft>
                        <a:buNone/>
                      </a:pPr>
                      <a:r>
                        <a:rPr lang="en-US" sz="1200"/>
                        <a:t>1217</a:t>
                      </a:r>
                      <a:endParaRPr/>
                    </a:p>
                  </a:txBody>
                  <a:tcPr marL="91450" marR="91450" marT="45725" marB="45725"/>
                </a:tc>
                <a:tc>
                  <a:txBody>
                    <a:bodyPr/>
                    <a:lstStyle/>
                    <a:p>
                      <a:pPr marL="0" marR="0" lvl="0" indent="0" algn="l" rtl="0">
                        <a:spcBef>
                          <a:spcPts val="0"/>
                        </a:spcBef>
                        <a:spcAft>
                          <a:spcPts val="0"/>
                        </a:spcAft>
                        <a:buNone/>
                      </a:pPr>
                      <a:r>
                        <a:rPr lang="en-US" sz="1200"/>
                        <a:t>528</a:t>
                      </a:r>
                      <a:endParaRPr/>
                    </a:p>
                  </a:txBody>
                  <a:tcPr marL="91450" marR="91450" marT="45725" marB="45725"/>
                </a:tc>
                <a:tc>
                  <a:txBody>
                    <a:bodyPr/>
                    <a:lstStyle/>
                    <a:p>
                      <a:pPr marL="0" marR="0" lvl="0" indent="0" algn="l" rtl="0">
                        <a:spcBef>
                          <a:spcPts val="0"/>
                        </a:spcBef>
                        <a:spcAft>
                          <a:spcPts val="0"/>
                        </a:spcAft>
                        <a:buNone/>
                      </a:pPr>
                      <a:r>
                        <a:rPr lang="en-US" sz="1200"/>
                        <a:t>261</a:t>
                      </a:r>
                      <a:endParaRPr/>
                    </a:p>
                  </a:txBody>
                  <a:tcPr marL="91450" marR="91450" marT="45725" marB="45725"/>
                </a:tc>
                <a:extLst>
                  <a:ext uri="{0D108BD9-81ED-4DB2-BD59-A6C34878D82A}">
                    <a16:rowId xmlns:a16="http://schemas.microsoft.com/office/drawing/2014/main" val="10002"/>
                  </a:ext>
                </a:extLst>
              </a:tr>
              <a:tr h="330625">
                <a:tc>
                  <a:txBody>
                    <a:bodyPr/>
                    <a:lstStyle/>
                    <a:p>
                      <a:pPr marL="0" marR="0" lvl="0" indent="0" algn="l" rtl="0">
                        <a:spcBef>
                          <a:spcPts val="0"/>
                        </a:spcBef>
                        <a:spcAft>
                          <a:spcPts val="0"/>
                        </a:spcAft>
                        <a:buNone/>
                      </a:pPr>
                      <a:r>
                        <a:rPr lang="en-US" sz="1800"/>
                        <a:t>3</a:t>
                      </a:r>
                      <a:endParaRPr/>
                    </a:p>
                  </a:txBody>
                  <a:tcPr marL="91450" marR="91450" marT="45725" marB="45725"/>
                </a:tc>
                <a:tc>
                  <a:txBody>
                    <a:bodyPr/>
                    <a:lstStyle/>
                    <a:p>
                      <a:pPr marL="0" marR="0" lvl="0" indent="0" algn="l" rtl="0">
                        <a:spcBef>
                          <a:spcPts val="0"/>
                        </a:spcBef>
                        <a:spcAft>
                          <a:spcPts val="0"/>
                        </a:spcAft>
                        <a:buNone/>
                      </a:pPr>
                      <a:r>
                        <a:rPr lang="en-US" sz="1200"/>
                        <a:t>408</a:t>
                      </a:r>
                      <a:endParaRPr/>
                    </a:p>
                  </a:txBody>
                  <a:tcPr marL="91450" marR="91450" marT="45725" marB="45725"/>
                </a:tc>
                <a:tc>
                  <a:txBody>
                    <a:bodyPr/>
                    <a:lstStyle/>
                    <a:p>
                      <a:pPr marL="0" marR="0" lvl="0" indent="0" algn="l" rtl="0">
                        <a:spcBef>
                          <a:spcPts val="0"/>
                        </a:spcBef>
                        <a:spcAft>
                          <a:spcPts val="0"/>
                        </a:spcAft>
                        <a:buNone/>
                      </a:pPr>
                      <a:r>
                        <a:rPr lang="en-US" sz="1200"/>
                        <a:t>839</a:t>
                      </a:r>
                      <a:endParaRPr/>
                    </a:p>
                  </a:txBody>
                  <a:tcPr marL="91450" marR="91450" marT="45725" marB="45725"/>
                </a:tc>
                <a:tc>
                  <a:txBody>
                    <a:bodyPr/>
                    <a:lstStyle/>
                    <a:p>
                      <a:pPr marL="0" marR="0" lvl="0" indent="0" algn="l" rtl="0">
                        <a:spcBef>
                          <a:spcPts val="0"/>
                        </a:spcBef>
                        <a:spcAft>
                          <a:spcPts val="0"/>
                        </a:spcAft>
                        <a:buNone/>
                      </a:pPr>
                      <a:r>
                        <a:rPr lang="en-US" sz="1200"/>
                        <a:t>2596</a:t>
                      </a:r>
                      <a:endParaRPr/>
                    </a:p>
                  </a:txBody>
                  <a:tcPr marL="91450" marR="91450" marT="45725" marB="45725"/>
                </a:tc>
                <a:tc>
                  <a:txBody>
                    <a:bodyPr/>
                    <a:lstStyle/>
                    <a:p>
                      <a:pPr marL="0" marR="0" lvl="0" indent="0" algn="l" rtl="0">
                        <a:spcBef>
                          <a:spcPts val="0"/>
                        </a:spcBef>
                        <a:spcAft>
                          <a:spcPts val="0"/>
                        </a:spcAft>
                        <a:buNone/>
                      </a:pPr>
                      <a:r>
                        <a:rPr lang="en-US" sz="1200"/>
                        <a:t>2408</a:t>
                      </a:r>
                      <a:endParaRPr/>
                    </a:p>
                  </a:txBody>
                  <a:tcPr marL="91450" marR="91450" marT="45725" marB="45725"/>
                </a:tc>
                <a:tc>
                  <a:txBody>
                    <a:bodyPr/>
                    <a:lstStyle/>
                    <a:p>
                      <a:pPr marL="0" marR="0" lvl="0" indent="0" algn="l" rtl="0">
                        <a:spcBef>
                          <a:spcPts val="0"/>
                        </a:spcBef>
                        <a:spcAft>
                          <a:spcPts val="0"/>
                        </a:spcAft>
                        <a:buNone/>
                      </a:pPr>
                      <a:r>
                        <a:rPr lang="en-US" sz="1200"/>
                        <a:t>787</a:t>
                      </a:r>
                      <a:endParaRPr/>
                    </a:p>
                  </a:txBody>
                  <a:tcPr marL="91450" marR="91450" marT="45725" marB="45725"/>
                </a:tc>
                <a:extLst>
                  <a:ext uri="{0D108BD9-81ED-4DB2-BD59-A6C34878D82A}">
                    <a16:rowId xmlns:a16="http://schemas.microsoft.com/office/drawing/2014/main" val="10003"/>
                  </a:ext>
                </a:extLst>
              </a:tr>
              <a:tr h="330625">
                <a:tc>
                  <a:txBody>
                    <a:bodyPr/>
                    <a:lstStyle/>
                    <a:p>
                      <a:pPr marL="0" marR="0" lvl="0" indent="0" algn="l" rtl="0">
                        <a:spcBef>
                          <a:spcPts val="0"/>
                        </a:spcBef>
                        <a:spcAft>
                          <a:spcPts val="0"/>
                        </a:spcAft>
                        <a:buNone/>
                      </a:pPr>
                      <a:r>
                        <a:rPr lang="en-US" sz="1800"/>
                        <a:t>4</a:t>
                      </a:r>
                      <a:endParaRPr/>
                    </a:p>
                  </a:txBody>
                  <a:tcPr marL="91450" marR="91450" marT="45725" marB="45725"/>
                </a:tc>
                <a:tc>
                  <a:txBody>
                    <a:bodyPr/>
                    <a:lstStyle/>
                    <a:p>
                      <a:pPr marL="0" marR="0" lvl="0" indent="0" algn="l" rtl="0">
                        <a:spcBef>
                          <a:spcPts val="0"/>
                        </a:spcBef>
                        <a:spcAft>
                          <a:spcPts val="0"/>
                        </a:spcAft>
                        <a:buNone/>
                      </a:pPr>
                      <a:r>
                        <a:rPr lang="en-US" sz="1200"/>
                        <a:t>124</a:t>
                      </a:r>
                      <a:endParaRPr/>
                    </a:p>
                  </a:txBody>
                  <a:tcPr marL="91450" marR="91450" marT="45725" marB="45725"/>
                </a:tc>
                <a:tc>
                  <a:txBody>
                    <a:bodyPr/>
                    <a:lstStyle/>
                    <a:p>
                      <a:pPr marL="0" marR="0" lvl="0" indent="0" algn="l" rtl="0">
                        <a:spcBef>
                          <a:spcPts val="0"/>
                        </a:spcBef>
                        <a:spcAft>
                          <a:spcPts val="0"/>
                        </a:spcAft>
                        <a:buNone/>
                      </a:pPr>
                      <a:r>
                        <a:rPr lang="en-US" sz="1200"/>
                        <a:t>179</a:t>
                      </a:r>
                      <a:endParaRPr/>
                    </a:p>
                  </a:txBody>
                  <a:tcPr marL="91450" marR="91450" marT="45725" marB="45725"/>
                </a:tc>
                <a:tc>
                  <a:txBody>
                    <a:bodyPr/>
                    <a:lstStyle/>
                    <a:p>
                      <a:pPr marL="0" marR="0" lvl="0" indent="0" algn="l" rtl="0">
                        <a:spcBef>
                          <a:spcPts val="0"/>
                        </a:spcBef>
                        <a:spcAft>
                          <a:spcPts val="0"/>
                        </a:spcAft>
                        <a:buNone/>
                      </a:pPr>
                      <a:r>
                        <a:rPr lang="en-US" sz="1200"/>
                        <a:t>1280</a:t>
                      </a:r>
                      <a:endParaRPr/>
                    </a:p>
                  </a:txBody>
                  <a:tcPr marL="91450" marR="91450" marT="45725" marB="45725"/>
                </a:tc>
                <a:tc>
                  <a:txBody>
                    <a:bodyPr/>
                    <a:lstStyle/>
                    <a:p>
                      <a:pPr marL="0" marR="0" lvl="0" indent="0" algn="l" rtl="0">
                        <a:spcBef>
                          <a:spcPts val="0"/>
                        </a:spcBef>
                        <a:spcAft>
                          <a:spcPts val="0"/>
                        </a:spcAft>
                        <a:buNone/>
                      </a:pPr>
                      <a:r>
                        <a:rPr lang="en-US" sz="1200"/>
                        <a:t>6493</a:t>
                      </a:r>
                      <a:endParaRPr/>
                    </a:p>
                  </a:txBody>
                  <a:tcPr marL="91450" marR="91450" marT="45725" marB="45725"/>
                </a:tc>
                <a:tc>
                  <a:txBody>
                    <a:bodyPr/>
                    <a:lstStyle/>
                    <a:p>
                      <a:pPr marL="0" marR="0" lvl="0" indent="0" algn="l" rtl="0">
                        <a:spcBef>
                          <a:spcPts val="0"/>
                        </a:spcBef>
                        <a:spcAft>
                          <a:spcPts val="0"/>
                        </a:spcAft>
                        <a:buNone/>
                      </a:pPr>
                      <a:r>
                        <a:rPr lang="en-US" sz="1200"/>
                        <a:t>5590</a:t>
                      </a:r>
                      <a:endParaRPr/>
                    </a:p>
                  </a:txBody>
                  <a:tcPr marL="91450" marR="91450" marT="45725" marB="45725"/>
                </a:tc>
                <a:extLst>
                  <a:ext uri="{0D108BD9-81ED-4DB2-BD59-A6C34878D82A}">
                    <a16:rowId xmlns:a16="http://schemas.microsoft.com/office/drawing/2014/main" val="10004"/>
                  </a:ext>
                </a:extLst>
              </a:tr>
              <a:tr h="330625">
                <a:tc>
                  <a:txBody>
                    <a:bodyPr/>
                    <a:lstStyle/>
                    <a:p>
                      <a:pPr marL="0" marR="0" lvl="0" indent="0" algn="l" rtl="0">
                        <a:spcBef>
                          <a:spcPts val="0"/>
                        </a:spcBef>
                        <a:spcAft>
                          <a:spcPts val="0"/>
                        </a:spcAft>
                        <a:buNone/>
                      </a:pPr>
                      <a:r>
                        <a:rPr lang="en-US" sz="1800"/>
                        <a:t>5</a:t>
                      </a:r>
                      <a:endParaRPr/>
                    </a:p>
                  </a:txBody>
                  <a:tcPr marL="91450" marR="91450" marT="45725" marB="45725"/>
                </a:tc>
                <a:tc>
                  <a:txBody>
                    <a:bodyPr/>
                    <a:lstStyle/>
                    <a:p>
                      <a:pPr marL="0" marR="0" lvl="0" indent="0" algn="l" rtl="0">
                        <a:spcBef>
                          <a:spcPts val="0"/>
                        </a:spcBef>
                        <a:spcAft>
                          <a:spcPts val="0"/>
                        </a:spcAft>
                        <a:buNone/>
                      </a:pPr>
                      <a:r>
                        <a:rPr lang="en-US" sz="1200"/>
                        <a:t>70</a:t>
                      </a:r>
                      <a:endParaRPr/>
                    </a:p>
                  </a:txBody>
                  <a:tcPr marL="91450" marR="91450" marT="45725" marB="45725"/>
                </a:tc>
                <a:tc>
                  <a:txBody>
                    <a:bodyPr/>
                    <a:lstStyle/>
                    <a:p>
                      <a:pPr marL="0" marR="0" lvl="0" indent="0" algn="l" rtl="0">
                        <a:spcBef>
                          <a:spcPts val="0"/>
                        </a:spcBef>
                        <a:spcAft>
                          <a:spcPts val="0"/>
                        </a:spcAft>
                        <a:buNone/>
                      </a:pPr>
                      <a:r>
                        <a:rPr lang="en-US" sz="1200"/>
                        <a:t>53</a:t>
                      </a:r>
                      <a:endParaRPr/>
                    </a:p>
                  </a:txBody>
                  <a:tcPr marL="91450" marR="91450" marT="45725" marB="45725"/>
                </a:tc>
                <a:tc>
                  <a:txBody>
                    <a:bodyPr/>
                    <a:lstStyle/>
                    <a:p>
                      <a:pPr marL="0" marR="0" lvl="0" indent="0" algn="l" rtl="0">
                        <a:spcBef>
                          <a:spcPts val="0"/>
                        </a:spcBef>
                        <a:spcAft>
                          <a:spcPts val="0"/>
                        </a:spcAft>
                        <a:buNone/>
                      </a:pPr>
                      <a:r>
                        <a:rPr lang="en-US" sz="1200"/>
                        <a:t>262</a:t>
                      </a:r>
                      <a:endParaRPr/>
                    </a:p>
                  </a:txBody>
                  <a:tcPr marL="91450" marR="91450" marT="45725" marB="45725"/>
                </a:tc>
                <a:tc>
                  <a:txBody>
                    <a:bodyPr/>
                    <a:lstStyle/>
                    <a:p>
                      <a:pPr marL="0" marR="0" lvl="0" indent="0" algn="l" rtl="0">
                        <a:spcBef>
                          <a:spcPts val="0"/>
                        </a:spcBef>
                        <a:spcAft>
                          <a:spcPts val="0"/>
                        </a:spcAft>
                        <a:buNone/>
                      </a:pPr>
                      <a:r>
                        <a:rPr lang="en-US" sz="1200"/>
                        <a:t>3458</a:t>
                      </a:r>
                      <a:endParaRPr/>
                    </a:p>
                  </a:txBody>
                  <a:tcPr marL="91450" marR="91450" marT="45725" marB="45725"/>
                </a:tc>
                <a:tc>
                  <a:txBody>
                    <a:bodyPr/>
                    <a:lstStyle/>
                    <a:p>
                      <a:pPr marL="0" marR="0" lvl="0" indent="0" algn="l" rtl="0">
                        <a:spcBef>
                          <a:spcPts val="0"/>
                        </a:spcBef>
                        <a:spcAft>
                          <a:spcPts val="0"/>
                        </a:spcAft>
                        <a:buNone/>
                      </a:pPr>
                      <a:r>
                        <a:rPr lang="en-US" sz="1200"/>
                        <a:t>16972</a:t>
                      </a:r>
                      <a:endParaRPr/>
                    </a:p>
                  </a:txBody>
                  <a:tcPr marL="91450" marR="91450" marT="45725" marB="45725"/>
                </a:tc>
                <a:extLst>
                  <a:ext uri="{0D108BD9-81ED-4DB2-BD59-A6C34878D82A}">
                    <a16:rowId xmlns:a16="http://schemas.microsoft.com/office/drawing/2014/main" val="10005"/>
                  </a:ext>
                </a:extLst>
              </a:tr>
            </a:tbl>
          </a:graphicData>
        </a:graphic>
      </p:graphicFrame>
      <p:graphicFrame>
        <p:nvGraphicFramePr>
          <p:cNvPr id="733" name="Google Shape;733;p26"/>
          <p:cNvGraphicFramePr/>
          <p:nvPr/>
        </p:nvGraphicFramePr>
        <p:xfrm>
          <a:off x="8527635" y="4071745"/>
          <a:ext cx="3487350" cy="2194620"/>
        </p:xfrm>
        <a:graphic>
          <a:graphicData uri="http://schemas.openxmlformats.org/drawingml/2006/table">
            <a:tbl>
              <a:tblPr firstRow="1" bandRow="1">
                <a:noFill/>
                <a:tableStyleId>{E2913F49-C1FB-4593-A323-E142E798F583}</a:tableStyleId>
              </a:tblPr>
              <a:tblGrid>
                <a:gridCol w="581225">
                  <a:extLst>
                    <a:ext uri="{9D8B030D-6E8A-4147-A177-3AD203B41FA5}">
                      <a16:colId xmlns:a16="http://schemas.microsoft.com/office/drawing/2014/main" val="20000"/>
                    </a:ext>
                  </a:extLst>
                </a:gridCol>
                <a:gridCol w="581225">
                  <a:extLst>
                    <a:ext uri="{9D8B030D-6E8A-4147-A177-3AD203B41FA5}">
                      <a16:colId xmlns:a16="http://schemas.microsoft.com/office/drawing/2014/main" val="20001"/>
                    </a:ext>
                  </a:extLst>
                </a:gridCol>
                <a:gridCol w="581225">
                  <a:extLst>
                    <a:ext uri="{9D8B030D-6E8A-4147-A177-3AD203B41FA5}">
                      <a16:colId xmlns:a16="http://schemas.microsoft.com/office/drawing/2014/main" val="20002"/>
                    </a:ext>
                  </a:extLst>
                </a:gridCol>
                <a:gridCol w="581225">
                  <a:extLst>
                    <a:ext uri="{9D8B030D-6E8A-4147-A177-3AD203B41FA5}">
                      <a16:colId xmlns:a16="http://schemas.microsoft.com/office/drawing/2014/main" val="20003"/>
                    </a:ext>
                  </a:extLst>
                </a:gridCol>
                <a:gridCol w="581225">
                  <a:extLst>
                    <a:ext uri="{9D8B030D-6E8A-4147-A177-3AD203B41FA5}">
                      <a16:colId xmlns:a16="http://schemas.microsoft.com/office/drawing/2014/main" val="20004"/>
                    </a:ext>
                  </a:extLst>
                </a:gridCol>
                <a:gridCol w="581225">
                  <a:extLst>
                    <a:ext uri="{9D8B030D-6E8A-4147-A177-3AD203B41FA5}">
                      <a16:colId xmlns:a16="http://schemas.microsoft.com/office/drawing/2014/main" val="20005"/>
                    </a:ext>
                  </a:extLst>
                </a:gridCol>
              </a:tblGrid>
              <a:tr h="330625">
                <a:tc>
                  <a:txBody>
                    <a:bodyPr/>
                    <a:lstStyle/>
                    <a:p>
                      <a:pPr marL="0" marR="0" lvl="0" indent="0" algn="l" rtl="0">
                        <a:spcBef>
                          <a:spcPts val="0"/>
                        </a:spcBef>
                        <a:spcAft>
                          <a:spcPts val="0"/>
                        </a:spcAft>
                        <a:buNone/>
                      </a:pPr>
                      <a:endParaRPr sz="1800"/>
                    </a:p>
                  </a:txBody>
                  <a:tcPr marL="91450" marR="91450" marT="45725" marB="45725"/>
                </a:tc>
                <a:tc>
                  <a:txBody>
                    <a:bodyPr/>
                    <a:lstStyle/>
                    <a:p>
                      <a:pPr marL="0" marR="0" lvl="0" indent="0" algn="l" rtl="0">
                        <a:spcBef>
                          <a:spcPts val="0"/>
                        </a:spcBef>
                        <a:spcAft>
                          <a:spcPts val="0"/>
                        </a:spcAft>
                        <a:buNone/>
                      </a:pPr>
                      <a:r>
                        <a:rPr lang="en-US" sz="1800" b="0"/>
                        <a:t>1</a:t>
                      </a:r>
                      <a:endParaRPr/>
                    </a:p>
                  </a:txBody>
                  <a:tcPr marL="91450" marR="91450" marT="45725" marB="45725"/>
                </a:tc>
                <a:tc>
                  <a:txBody>
                    <a:bodyPr/>
                    <a:lstStyle/>
                    <a:p>
                      <a:pPr marL="0" marR="0" lvl="0" indent="0" algn="l" rtl="0">
                        <a:spcBef>
                          <a:spcPts val="0"/>
                        </a:spcBef>
                        <a:spcAft>
                          <a:spcPts val="0"/>
                        </a:spcAft>
                        <a:buNone/>
                      </a:pPr>
                      <a:r>
                        <a:rPr lang="en-US" sz="1800" b="0"/>
                        <a:t>2</a:t>
                      </a:r>
                      <a:endParaRPr/>
                    </a:p>
                  </a:txBody>
                  <a:tcPr marL="91450" marR="91450" marT="45725" marB="45725"/>
                </a:tc>
                <a:tc>
                  <a:txBody>
                    <a:bodyPr/>
                    <a:lstStyle/>
                    <a:p>
                      <a:pPr marL="0" marR="0" lvl="0" indent="0" algn="l" rtl="0">
                        <a:spcBef>
                          <a:spcPts val="0"/>
                        </a:spcBef>
                        <a:spcAft>
                          <a:spcPts val="0"/>
                        </a:spcAft>
                        <a:buNone/>
                      </a:pPr>
                      <a:r>
                        <a:rPr lang="en-US" sz="1800" b="0"/>
                        <a:t>3</a:t>
                      </a:r>
                      <a:endParaRPr/>
                    </a:p>
                  </a:txBody>
                  <a:tcPr marL="91450" marR="91450" marT="45725" marB="45725"/>
                </a:tc>
                <a:tc>
                  <a:txBody>
                    <a:bodyPr/>
                    <a:lstStyle/>
                    <a:p>
                      <a:pPr marL="0" marR="0" lvl="0" indent="0" algn="l" rtl="0">
                        <a:spcBef>
                          <a:spcPts val="0"/>
                        </a:spcBef>
                        <a:spcAft>
                          <a:spcPts val="0"/>
                        </a:spcAft>
                        <a:buNone/>
                      </a:pPr>
                      <a:r>
                        <a:rPr lang="en-US" sz="1800" b="0"/>
                        <a:t>4</a:t>
                      </a:r>
                      <a:endParaRPr/>
                    </a:p>
                  </a:txBody>
                  <a:tcPr marL="91450" marR="91450" marT="45725" marB="45725"/>
                </a:tc>
                <a:tc>
                  <a:txBody>
                    <a:bodyPr/>
                    <a:lstStyle/>
                    <a:p>
                      <a:pPr marL="0" marR="0" lvl="0" indent="0" algn="l" rtl="0">
                        <a:spcBef>
                          <a:spcPts val="0"/>
                        </a:spcBef>
                        <a:spcAft>
                          <a:spcPts val="0"/>
                        </a:spcAft>
                        <a:buNone/>
                      </a:pPr>
                      <a:r>
                        <a:rPr lang="en-US" sz="1800" b="0"/>
                        <a:t>5</a:t>
                      </a:r>
                      <a:endParaRPr/>
                    </a:p>
                  </a:txBody>
                  <a:tcPr marL="91450" marR="91450" marT="45725" marB="45725"/>
                </a:tc>
                <a:extLst>
                  <a:ext uri="{0D108BD9-81ED-4DB2-BD59-A6C34878D82A}">
                    <a16:rowId xmlns:a16="http://schemas.microsoft.com/office/drawing/2014/main" val="10000"/>
                  </a:ext>
                </a:extLst>
              </a:tr>
              <a:tr h="330625">
                <a:tc>
                  <a:txBody>
                    <a:bodyPr/>
                    <a:lstStyle/>
                    <a:p>
                      <a:pPr marL="0" marR="0" lvl="0" indent="0" algn="l" rtl="0">
                        <a:spcBef>
                          <a:spcPts val="0"/>
                        </a:spcBef>
                        <a:spcAft>
                          <a:spcPts val="0"/>
                        </a:spcAft>
                        <a:buNone/>
                      </a:pPr>
                      <a:r>
                        <a:rPr lang="en-US" sz="1800"/>
                        <a:t>1</a:t>
                      </a:r>
                      <a:endParaRPr/>
                    </a:p>
                  </a:txBody>
                  <a:tcPr marL="91450" marR="91450" marT="45725" marB="45725"/>
                </a:tc>
                <a:tc>
                  <a:txBody>
                    <a:bodyPr/>
                    <a:lstStyle/>
                    <a:p>
                      <a:pPr marL="0" marR="0" lvl="0" indent="0" algn="l" rtl="0">
                        <a:spcBef>
                          <a:spcPts val="0"/>
                        </a:spcBef>
                        <a:spcAft>
                          <a:spcPts val="0"/>
                        </a:spcAft>
                        <a:buNone/>
                      </a:pPr>
                      <a:r>
                        <a:rPr lang="en-US" sz="1200">
                          <a:solidFill>
                            <a:schemeClr val="dk1"/>
                          </a:solidFill>
                          <a:latin typeface="Calibri"/>
                          <a:ea typeface="Calibri"/>
                          <a:cs typeface="Calibri"/>
                          <a:sym typeface="Calibri"/>
                        </a:rPr>
                        <a:t>4898</a:t>
                      </a:r>
                      <a:endParaRPr/>
                    </a:p>
                  </a:txBody>
                  <a:tcPr marL="91450" marR="91450" marT="45725" marB="45725"/>
                </a:tc>
                <a:tc>
                  <a:txBody>
                    <a:bodyPr/>
                    <a:lstStyle/>
                    <a:p>
                      <a:pPr marL="0" marR="0" lvl="0" indent="0" algn="l" rtl="0">
                        <a:spcBef>
                          <a:spcPts val="0"/>
                        </a:spcBef>
                        <a:spcAft>
                          <a:spcPts val="0"/>
                        </a:spcAft>
                        <a:buNone/>
                      </a:pPr>
                      <a:r>
                        <a:rPr lang="en-US" sz="1200"/>
                        <a:t>733</a:t>
                      </a:r>
                      <a:endParaRPr/>
                    </a:p>
                  </a:txBody>
                  <a:tcPr marL="91450" marR="91450" marT="45725" marB="45725"/>
                </a:tc>
                <a:tc>
                  <a:txBody>
                    <a:bodyPr/>
                    <a:lstStyle/>
                    <a:p>
                      <a:pPr marL="0" marR="0" lvl="0" indent="0" algn="l" rtl="0">
                        <a:spcBef>
                          <a:spcPts val="0"/>
                        </a:spcBef>
                        <a:spcAft>
                          <a:spcPts val="0"/>
                        </a:spcAft>
                        <a:buNone/>
                      </a:pPr>
                      <a:r>
                        <a:rPr lang="en-US" sz="1200"/>
                        <a:t>280</a:t>
                      </a:r>
                      <a:endParaRPr/>
                    </a:p>
                  </a:txBody>
                  <a:tcPr marL="91450" marR="91450" marT="45725" marB="45725"/>
                </a:tc>
                <a:tc>
                  <a:txBody>
                    <a:bodyPr/>
                    <a:lstStyle/>
                    <a:p>
                      <a:pPr marL="0" marR="0" lvl="0" indent="0" algn="l" rtl="0">
                        <a:spcBef>
                          <a:spcPts val="0"/>
                        </a:spcBef>
                        <a:spcAft>
                          <a:spcPts val="0"/>
                        </a:spcAft>
                        <a:buNone/>
                      </a:pPr>
                      <a:r>
                        <a:rPr lang="en-US" sz="1200"/>
                        <a:t>147</a:t>
                      </a:r>
                      <a:endParaRPr/>
                    </a:p>
                  </a:txBody>
                  <a:tcPr marL="91450" marR="91450" marT="45725" marB="45725"/>
                </a:tc>
                <a:tc>
                  <a:txBody>
                    <a:bodyPr/>
                    <a:lstStyle/>
                    <a:p>
                      <a:pPr marL="0" marR="0" lvl="0" indent="0" algn="l" rtl="0">
                        <a:spcBef>
                          <a:spcPts val="0"/>
                        </a:spcBef>
                        <a:spcAft>
                          <a:spcPts val="0"/>
                        </a:spcAft>
                        <a:buNone/>
                      </a:pPr>
                      <a:r>
                        <a:rPr lang="en-US" sz="1200"/>
                        <a:t>197</a:t>
                      </a:r>
                      <a:endParaRPr/>
                    </a:p>
                  </a:txBody>
                  <a:tcPr marL="91450" marR="91450" marT="45725" marB="45725"/>
                </a:tc>
                <a:extLst>
                  <a:ext uri="{0D108BD9-81ED-4DB2-BD59-A6C34878D82A}">
                    <a16:rowId xmlns:a16="http://schemas.microsoft.com/office/drawing/2014/main" val="10001"/>
                  </a:ext>
                </a:extLst>
              </a:tr>
              <a:tr h="330625">
                <a:tc>
                  <a:txBody>
                    <a:bodyPr/>
                    <a:lstStyle/>
                    <a:p>
                      <a:pPr marL="0" marR="0" lvl="0" indent="0" algn="l" rtl="0">
                        <a:spcBef>
                          <a:spcPts val="0"/>
                        </a:spcBef>
                        <a:spcAft>
                          <a:spcPts val="0"/>
                        </a:spcAft>
                        <a:buNone/>
                      </a:pPr>
                      <a:r>
                        <a:rPr lang="en-US" sz="1800"/>
                        <a:t>2</a:t>
                      </a:r>
                      <a:endParaRPr/>
                    </a:p>
                  </a:txBody>
                  <a:tcPr marL="91450" marR="91450" marT="45725" marB="45725"/>
                </a:tc>
                <a:tc>
                  <a:txBody>
                    <a:bodyPr/>
                    <a:lstStyle/>
                    <a:p>
                      <a:pPr marL="0" marR="0" lvl="0" indent="0" algn="l" rtl="0">
                        <a:spcBef>
                          <a:spcPts val="0"/>
                        </a:spcBef>
                        <a:spcAft>
                          <a:spcPts val="0"/>
                        </a:spcAft>
                        <a:buNone/>
                      </a:pPr>
                      <a:r>
                        <a:rPr lang="en-US" sz="1200"/>
                        <a:t>1313</a:t>
                      </a:r>
                      <a:endParaRPr/>
                    </a:p>
                  </a:txBody>
                  <a:tcPr marL="91450" marR="91450" marT="45725" marB="45725"/>
                </a:tc>
                <a:tc>
                  <a:txBody>
                    <a:bodyPr/>
                    <a:lstStyle/>
                    <a:p>
                      <a:pPr marL="0" marR="0" lvl="0" indent="0" algn="l" rtl="0">
                        <a:spcBef>
                          <a:spcPts val="0"/>
                        </a:spcBef>
                        <a:spcAft>
                          <a:spcPts val="0"/>
                        </a:spcAft>
                        <a:buNone/>
                      </a:pPr>
                      <a:r>
                        <a:rPr lang="en-US" sz="1200"/>
                        <a:t>1435</a:t>
                      </a:r>
                      <a:endParaRPr/>
                    </a:p>
                  </a:txBody>
                  <a:tcPr marL="91450" marR="91450" marT="45725" marB="45725"/>
                </a:tc>
                <a:tc>
                  <a:txBody>
                    <a:bodyPr/>
                    <a:lstStyle/>
                    <a:p>
                      <a:pPr marL="0" marR="0" lvl="0" indent="0" algn="l" rtl="0">
                        <a:spcBef>
                          <a:spcPts val="0"/>
                        </a:spcBef>
                        <a:spcAft>
                          <a:spcPts val="0"/>
                        </a:spcAft>
                        <a:buNone/>
                      </a:pPr>
                      <a:r>
                        <a:rPr lang="en-US" sz="1200"/>
                        <a:t>1288</a:t>
                      </a:r>
                      <a:endParaRPr/>
                    </a:p>
                  </a:txBody>
                  <a:tcPr marL="91450" marR="91450" marT="45725" marB="45725"/>
                </a:tc>
                <a:tc>
                  <a:txBody>
                    <a:bodyPr/>
                    <a:lstStyle/>
                    <a:p>
                      <a:pPr marL="0" marR="0" lvl="0" indent="0" algn="l" rtl="0">
                        <a:spcBef>
                          <a:spcPts val="0"/>
                        </a:spcBef>
                        <a:spcAft>
                          <a:spcPts val="0"/>
                        </a:spcAft>
                        <a:buNone/>
                      </a:pPr>
                      <a:r>
                        <a:rPr lang="en-US" sz="1200"/>
                        <a:t>477</a:t>
                      </a:r>
                      <a:endParaRPr/>
                    </a:p>
                  </a:txBody>
                  <a:tcPr marL="91450" marR="91450" marT="45725" marB="45725"/>
                </a:tc>
                <a:tc>
                  <a:txBody>
                    <a:bodyPr/>
                    <a:lstStyle/>
                    <a:p>
                      <a:pPr marL="0" marR="0" lvl="0" indent="0" algn="l" rtl="0">
                        <a:spcBef>
                          <a:spcPts val="0"/>
                        </a:spcBef>
                        <a:spcAft>
                          <a:spcPts val="0"/>
                        </a:spcAft>
                        <a:buNone/>
                      </a:pPr>
                      <a:r>
                        <a:rPr lang="en-US" sz="1200"/>
                        <a:t>234</a:t>
                      </a:r>
                      <a:endParaRPr/>
                    </a:p>
                  </a:txBody>
                  <a:tcPr marL="91450" marR="91450" marT="45725" marB="45725"/>
                </a:tc>
                <a:extLst>
                  <a:ext uri="{0D108BD9-81ED-4DB2-BD59-A6C34878D82A}">
                    <a16:rowId xmlns:a16="http://schemas.microsoft.com/office/drawing/2014/main" val="10002"/>
                  </a:ext>
                </a:extLst>
              </a:tr>
              <a:tr h="330625">
                <a:tc>
                  <a:txBody>
                    <a:bodyPr/>
                    <a:lstStyle/>
                    <a:p>
                      <a:pPr marL="0" marR="0" lvl="0" indent="0" algn="l" rtl="0">
                        <a:spcBef>
                          <a:spcPts val="0"/>
                        </a:spcBef>
                        <a:spcAft>
                          <a:spcPts val="0"/>
                        </a:spcAft>
                        <a:buNone/>
                      </a:pPr>
                      <a:r>
                        <a:rPr lang="en-US" sz="1800"/>
                        <a:t>3</a:t>
                      </a:r>
                      <a:endParaRPr/>
                    </a:p>
                  </a:txBody>
                  <a:tcPr marL="91450" marR="91450" marT="45725" marB="45725"/>
                </a:tc>
                <a:tc>
                  <a:txBody>
                    <a:bodyPr/>
                    <a:lstStyle/>
                    <a:p>
                      <a:pPr marL="0" marR="0" lvl="0" indent="0" algn="l" rtl="0">
                        <a:spcBef>
                          <a:spcPts val="0"/>
                        </a:spcBef>
                        <a:spcAft>
                          <a:spcPts val="0"/>
                        </a:spcAft>
                        <a:buNone/>
                      </a:pPr>
                      <a:r>
                        <a:rPr lang="en-US" sz="1200"/>
                        <a:t>433</a:t>
                      </a:r>
                      <a:endParaRPr/>
                    </a:p>
                  </a:txBody>
                  <a:tcPr marL="91450" marR="91450" marT="45725" marB="45725"/>
                </a:tc>
                <a:tc>
                  <a:txBody>
                    <a:bodyPr/>
                    <a:lstStyle/>
                    <a:p>
                      <a:pPr marL="0" marR="0" lvl="0" indent="0" algn="l" rtl="0">
                        <a:spcBef>
                          <a:spcPts val="0"/>
                        </a:spcBef>
                        <a:spcAft>
                          <a:spcPts val="0"/>
                        </a:spcAft>
                        <a:buNone/>
                      </a:pPr>
                      <a:r>
                        <a:rPr lang="en-US" sz="1200"/>
                        <a:t>657</a:t>
                      </a:r>
                      <a:endParaRPr/>
                    </a:p>
                  </a:txBody>
                  <a:tcPr marL="91450" marR="91450" marT="45725" marB="45725"/>
                </a:tc>
                <a:tc>
                  <a:txBody>
                    <a:bodyPr/>
                    <a:lstStyle/>
                    <a:p>
                      <a:pPr marL="0" marR="0" lvl="0" indent="0" algn="l" rtl="0">
                        <a:spcBef>
                          <a:spcPts val="0"/>
                        </a:spcBef>
                        <a:spcAft>
                          <a:spcPts val="0"/>
                        </a:spcAft>
                        <a:buNone/>
                      </a:pPr>
                      <a:r>
                        <a:rPr lang="en-US" sz="1200"/>
                        <a:t>2754</a:t>
                      </a:r>
                      <a:endParaRPr/>
                    </a:p>
                  </a:txBody>
                  <a:tcPr marL="91450" marR="91450" marT="45725" marB="45725"/>
                </a:tc>
                <a:tc>
                  <a:txBody>
                    <a:bodyPr/>
                    <a:lstStyle/>
                    <a:p>
                      <a:pPr marL="0" marR="0" lvl="0" indent="0" algn="l" rtl="0">
                        <a:spcBef>
                          <a:spcPts val="0"/>
                        </a:spcBef>
                        <a:spcAft>
                          <a:spcPts val="0"/>
                        </a:spcAft>
                        <a:buNone/>
                      </a:pPr>
                      <a:r>
                        <a:rPr lang="en-US" sz="1200"/>
                        <a:t>2490</a:t>
                      </a:r>
                      <a:endParaRPr/>
                    </a:p>
                  </a:txBody>
                  <a:tcPr marL="91450" marR="91450" marT="45725" marB="45725"/>
                </a:tc>
                <a:tc>
                  <a:txBody>
                    <a:bodyPr/>
                    <a:lstStyle/>
                    <a:p>
                      <a:pPr marL="0" marR="0" lvl="0" indent="0" algn="l" rtl="0">
                        <a:spcBef>
                          <a:spcPts val="0"/>
                        </a:spcBef>
                        <a:spcAft>
                          <a:spcPts val="0"/>
                        </a:spcAft>
                        <a:buNone/>
                      </a:pPr>
                      <a:r>
                        <a:rPr lang="en-US" sz="1200"/>
                        <a:t>704</a:t>
                      </a:r>
                      <a:endParaRPr/>
                    </a:p>
                  </a:txBody>
                  <a:tcPr marL="91450" marR="91450" marT="45725" marB="45725"/>
                </a:tc>
                <a:extLst>
                  <a:ext uri="{0D108BD9-81ED-4DB2-BD59-A6C34878D82A}">
                    <a16:rowId xmlns:a16="http://schemas.microsoft.com/office/drawing/2014/main" val="10003"/>
                  </a:ext>
                </a:extLst>
              </a:tr>
              <a:tr h="330625">
                <a:tc>
                  <a:txBody>
                    <a:bodyPr/>
                    <a:lstStyle/>
                    <a:p>
                      <a:pPr marL="0" marR="0" lvl="0" indent="0" algn="l" rtl="0">
                        <a:spcBef>
                          <a:spcPts val="0"/>
                        </a:spcBef>
                        <a:spcAft>
                          <a:spcPts val="0"/>
                        </a:spcAft>
                        <a:buNone/>
                      </a:pPr>
                      <a:r>
                        <a:rPr lang="en-US" sz="1800"/>
                        <a:t>4</a:t>
                      </a:r>
                      <a:endParaRPr/>
                    </a:p>
                  </a:txBody>
                  <a:tcPr marL="91450" marR="91450" marT="45725" marB="45725"/>
                </a:tc>
                <a:tc>
                  <a:txBody>
                    <a:bodyPr/>
                    <a:lstStyle/>
                    <a:p>
                      <a:pPr marL="0" marR="0" lvl="0" indent="0" algn="l" rtl="0">
                        <a:spcBef>
                          <a:spcPts val="0"/>
                        </a:spcBef>
                        <a:spcAft>
                          <a:spcPts val="0"/>
                        </a:spcAft>
                        <a:buNone/>
                      </a:pPr>
                      <a:r>
                        <a:rPr lang="en-US" sz="1200"/>
                        <a:t>136</a:t>
                      </a:r>
                      <a:endParaRPr/>
                    </a:p>
                  </a:txBody>
                  <a:tcPr marL="91450" marR="91450" marT="45725" marB="45725"/>
                </a:tc>
                <a:tc>
                  <a:txBody>
                    <a:bodyPr/>
                    <a:lstStyle/>
                    <a:p>
                      <a:pPr marL="0" marR="0" lvl="0" indent="0" algn="l" rtl="0">
                        <a:spcBef>
                          <a:spcPts val="0"/>
                        </a:spcBef>
                        <a:spcAft>
                          <a:spcPts val="0"/>
                        </a:spcAft>
                        <a:buNone/>
                      </a:pPr>
                      <a:r>
                        <a:rPr lang="en-US" sz="1200"/>
                        <a:t>99</a:t>
                      </a:r>
                      <a:endParaRPr/>
                    </a:p>
                  </a:txBody>
                  <a:tcPr marL="91450" marR="91450" marT="45725" marB="45725"/>
                </a:tc>
                <a:tc>
                  <a:txBody>
                    <a:bodyPr/>
                    <a:lstStyle/>
                    <a:p>
                      <a:pPr marL="0" marR="0" lvl="0" indent="0" algn="l" rtl="0">
                        <a:spcBef>
                          <a:spcPts val="0"/>
                        </a:spcBef>
                        <a:spcAft>
                          <a:spcPts val="0"/>
                        </a:spcAft>
                        <a:buNone/>
                      </a:pPr>
                      <a:r>
                        <a:rPr lang="en-US" sz="1200"/>
                        <a:t>1001</a:t>
                      </a:r>
                      <a:endParaRPr/>
                    </a:p>
                  </a:txBody>
                  <a:tcPr marL="91450" marR="91450" marT="45725" marB="45725"/>
                </a:tc>
                <a:tc>
                  <a:txBody>
                    <a:bodyPr/>
                    <a:lstStyle/>
                    <a:p>
                      <a:pPr marL="0" marR="0" lvl="0" indent="0" algn="l" rtl="0">
                        <a:spcBef>
                          <a:spcPts val="0"/>
                        </a:spcBef>
                        <a:spcAft>
                          <a:spcPts val="0"/>
                        </a:spcAft>
                        <a:buNone/>
                      </a:pPr>
                      <a:r>
                        <a:rPr lang="en-US" sz="1200"/>
                        <a:t>6919</a:t>
                      </a:r>
                      <a:endParaRPr/>
                    </a:p>
                  </a:txBody>
                  <a:tcPr marL="91450" marR="91450" marT="45725" marB="45725"/>
                </a:tc>
                <a:tc>
                  <a:txBody>
                    <a:bodyPr/>
                    <a:lstStyle/>
                    <a:p>
                      <a:pPr marL="0" marR="0" lvl="0" indent="0" algn="l" rtl="0">
                        <a:spcBef>
                          <a:spcPts val="0"/>
                        </a:spcBef>
                        <a:spcAft>
                          <a:spcPts val="0"/>
                        </a:spcAft>
                        <a:buNone/>
                      </a:pPr>
                      <a:r>
                        <a:rPr lang="en-US" sz="1200"/>
                        <a:t>5511</a:t>
                      </a:r>
                      <a:endParaRPr/>
                    </a:p>
                  </a:txBody>
                  <a:tcPr marL="91450" marR="91450" marT="45725" marB="45725"/>
                </a:tc>
                <a:extLst>
                  <a:ext uri="{0D108BD9-81ED-4DB2-BD59-A6C34878D82A}">
                    <a16:rowId xmlns:a16="http://schemas.microsoft.com/office/drawing/2014/main" val="10004"/>
                  </a:ext>
                </a:extLst>
              </a:tr>
              <a:tr h="330625">
                <a:tc>
                  <a:txBody>
                    <a:bodyPr/>
                    <a:lstStyle/>
                    <a:p>
                      <a:pPr marL="0" marR="0" lvl="0" indent="0" algn="l" rtl="0">
                        <a:spcBef>
                          <a:spcPts val="0"/>
                        </a:spcBef>
                        <a:spcAft>
                          <a:spcPts val="0"/>
                        </a:spcAft>
                        <a:buNone/>
                      </a:pPr>
                      <a:r>
                        <a:rPr lang="en-US" sz="1800"/>
                        <a:t>5</a:t>
                      </a:r>
                      <a:endParaRPr/>
                    </a:p>
                  </a:txBody>
                  <a:tcPr marL="91450" marR="91450" marT="45725" marB="45725"/>
                </a:tc>
                <a:tc>
                  <a:txBody>
                    <a:bodyPr/>
                    <a:lstStyle/>
                    <a:p>
                      <a:pPr marL="0" marR="0" lvl="0" indent="0" algn="l" rtl="0">
                        <a:spcBef>
                          <a:spcPts val="0"/>
                        </a:spcBef>
                        <a:spcAft>
                          <a:spcPts val="0"/>
                        </a:spcAft>
                        <a:buNone/>
                      </a:pPr>
                      <a:r>
                        <a:rPr lang="en-US" sz="1200"/>
                        <a:t>80</a:t>
                      </a:r>
                      <a:endParaRPr/>
                    </a:p>
                  </a:txBody>
                  <a:tcPr marL="91450" marR="91450" marT="45725" marB="45725"/>
                </a:tc>
                <a:tc>
                  <a:txBody>
                    <a:bodyPr/>
                    <a:lstStyle/>
                    <a:p>
                      <a:pPr marL="0" marR="0" lvl="0" indent="0" algn="l" rtl="0">
                        <a:spcBef>
                          <a:spcPts val="0"/>
                        </a:spcBef>
                        <a:spcAft>
                          <a:spcPts val="0"/>
                        </a:spcAft>
                        <a:buNone/>
                      </a:pPr>
                      <a:r>
                        <a:rPr lang="en-US" sz="1200"/>
                        <a:t>26</a:t>
                      </a:r>
                      <a:endParaRPr/>
                    </a:p>
                  </a:txBody>
                  <a:tcPr marL="91450" marR="91450" marT="45725" marB="45725"/>
                </a:tc>
                <a:tc>
                  <a:txBody>
                    <a:bodyPr/>
                    <a:lstStyle/>
                    <a:p>
                      <a:pPr marL="0" marR="0" lvl="0" indent="0" algn="l" rtl="0">
                        <a:spcBef>
                          <a:spcPts val="0"/>
                        </a:spcBef>
                        <a:spcAft>
                          <a:spcPts val="0"/>
                        </a:spcAft>
                        <a:buNone/>
                      </a:pPr>
                      <a:r>
                        <a:rPr lang="en-US" sz="1200"/>
                        <a:t>157</a:t>
                      </a:r>
                      <a:endParaRPr/>
                    </a:p>
                  </a:txBody>
                  <a:tcPr marL="91450" marR="91450" marT="45725" marB="45725"/>
                </a:tc>
                <a:tc>
                  <a:txBody>
                    <a:bodyPr/>
                    <a:lstStyle/>
                    <a:p>
                      <a:pPr marL="0" marR="0" lvl="0" indent="0" algn="l" rtl="0">
                        <a:spcBef>
                          <a:spcPts val="0"/>
                        </a:spcBef>
                        <a:spcAft>
                          <a:spcPts val="0"/>
                        </a:spcAft>
                        <a:buNone/>
                      </a:pPr>
                      <a:r>
                        <a:rPr lang="en-US" sz="1200"/>
                        <a:t>3013</a:t>
                      </a:r>
                      <a:endParaRPr/>
                    </a:p>
                  </a:txBody>
                  <a:tcPr marL="91450" marR="91450" marT="45725" marB="45725"/>
                </a:tc>
                <a:tc>
                  <a:txBody>
                    <a:bodyPr/>
                    <a:lstStyle/>
                    <a:p>
                      <a:pPr marL="0" marR="0" lvl="0" indent="0" algn="l" rtl="0">
                        <a:spcBef>
                          <a:spcPts val="0"/>
                        </a:spcBef>
                        <a:spcAft>
                          <a:spcPts val="0"/>
                        </a:spcAft>
                        <a:buNone/>
                      </a:pPr>
                      <a:r>
                        <a:rPr lang="en-US" sz="1200"/>
                        <a:t>17539</a:t>
                      </a:r>
                      <a:endParaRPr/>
                    </a:p>
                  </a:txBody>
                  <a:tcPr marL="91450" marR="91450" marT="45725" marB="45725"/>
                </a:tc>
                <a:extLst>
                  <a:ext uri="{0D108BD9-81ED-4DB2-BD59-A6C34878D82A}">
                    <a16:rowId xmlns:a16="http://schemas.microsoft.com/office/drawing/2014/main" val="10005"/>
                  </a:ext>
                </a:extLst>
              </a:tr>
            </a:tbl>
          </a:graphicData>
        </a:graphic>
      </p:graphicFrame>
      <p:sp>
        <p:nvSpPr>
          <p:cNvPr id="734" name="Google Shape;734;p26"/>
          <p:cNvSpPr/>
          <p:nvPr/>
        </p:nvSpPr>
        <p:spPr>
          <a:xfrm>
            <a:off x="1" y="1701244"/>
            <a:ext cx="1130710" cy="1325555"/>
          </a:xfrm>
          <a:prstGeom prst="roundRect">
            <a:avLst>
              <a:gd name="adj" fmla="val 16667"/>
            </a:avLst>
          </a:prstGeom>
          <a:solidFill>
            <a:schemeClr val="lt1"/>
          </a:solidFill>
          <a:ln w="12700" cap="flat" cmpd="sng">
            <a:solidFill>
              <a:schemeClr val="accent1"/>
            </a:solidFill>
            <a:prstDash val="dashDot"/>
            <a:miter lim="800000"/>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a:solidFill>
                  <a:schemeClr val="dk1"/>
                </a:solidFill>
                <a:latin typeface="Times New Roman"/>
                <a:ea typeface="Times New Roman"/>
                <a:cs typeface="Times New Roman"/>
                <a:sym typeface="Times New Roman"/>
              </a:rPr>
              <a:t>WITHOUT STOP WORDS REMOVAL AND STEMMING</a:t>
            </a:r>
            <a:endParaRPr/>
          </a:p>
        </p:txBody>
      </p:sp>
      <p:sp>
        <p:nvSpPr>
          <p:cNvPr id="735" name="Google Shape;735;p26"/>
          <p:cNvSpPr/>
          <p:nvPr/>
        </p:nvSpPr>
        <p:spPr>
          <a:xfrm>
            <a:off x="0" y="4472542"/>
            <a:ext cx="1130710" cy="1123712"/>
          </a:xfrm>
          <a:prstGeom prst="roundRect">
            <a:avLst>
              <a:gd name="adj" fmla="val 16667"/>
            </a:avLst>
          </a:prstGeom>
          <a:solidFill>
            <a:schemeClr val="lt1"/>
          </a:solidFill>
          <a:ln w="12700" cap="flat" cmpd="sng">
            <a:solidFill>
              <a:schemeClr val="accent1"/>
            </a:solidFill>
            <a:prstDash val="dashDot"/>
            <a:miter lim="800000"/>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a:solidFill>
                  <a:schemeClr val="dk1"/>
                </a:solidFill>
                <a:latin typeface="Times New Roman"/>
                <a:ea typeface="Times New Roman"/>
                <a:cs typeface="Times New Roman"/>
                <a:sym typeface="Times New Roman"/>
              </a:rPr>
              <a:t>WITH STOP WORDS REMOVAL AND STEMMING</a:t>
            </a:r>
            <a:endParaRPr/>
          </a:p>
        </p:txBody>
      </p:sp>
      <p:sp>
        <p:nvSpPr>
          <p:cNvPr id="736" name="Google Shape;736;p26"/>
          <p:cNvSpPr txBox="1"/>
          <p:nvPr/>
        </p:nvSpPr>
        <p:spPr>
          <a:xfrm>
            <a:off x="3294727" y="6529649"/>
            <a:ext cx="6574551"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i="1">
                <a:solidFill>
                  <a:schemeClr val="dk1"/>
                </a:solidFill>
                <a:latin typeface="Times New Roman"/>
                <a:ea typeface="Times New Roman"/>
                <a:cs typeface="Times New Roman"/>
                <a:sym typeface="Times New Roman"/>
              </a:rPr>
              <a:t>Yelp Ratings range from 1 through 5. Here, Rows are Actual Values while Columns are Predicted Values</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740"/>
        <p:cNvGrpSpPr/>
        <p:nvPr/>
      </p:nvGrpSpPr>
      <p:grpSpPr>
        <a:xfrm>
          <a:off x="0" y="0"/>
          <a:ext cx="0" cy="0"/>
          <a:chOff x="0" y="0"/>
          <a:chExt cx="0" cy="0"/>
        </a:xfrm>
      </p:grpSpPr>
      <p:sp>
        <p:nvSpPr>
          <p:cNvPr id="741" name="Google Shape;741;p20"/>
          <p:cNvSpPr txBox="1">
            <a:spLocks noGrp="1"/>
          </p:cNvSpPr>
          <p:nvPr>
            <p:ph type="title"/>
          </p:nvPr>
        </p:nvSpPr>
        <p:spPr>
          <a:xfrm>
            <a:off x="20375" y="0"/>
            <a:ext cx="10515600" cy="9429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APPENDIX 9: MODEL UNIGRAM</a:t>
            </a:r>
            <a:endParaRPr/>
          </a:p>
        </p:txBody>
      </p:sp>
      <p:grpSp>
        <p:nvGrpSpPr>
          <p:cNvPr id="742" name="Google Shape;742;p20"/>
          <p:cNvGrpSpPr/>
          <p:nvPr/>
        </p:nvGrpSpPr>
        <p:grpSpPr>
          <a:xfrm>
            <a:off x="29494" y="853787"/>
            <a:ext cx="11858319" cy="5871477"/>
            <a:chOff x="29494" y="853787"/>
            <a:chExt cx="11858319" cy="5871477"/>
          </a:xfrm>
        </p:grpSpPr>
        <p:cxnSp>
          <p:nvCxnSpPr>
            <p:cNvPr id="743" name="Google Shape;743;p20"/>
            <p:cNvCxnSpPr/>
            <p:nvPr/>
          </p:nvCxnSpPr>
          <p:spPr>
            <a:xfrm rot="10800000">
              <a:off x="304187" y="3794684"/>
              <a:ext cx="11583627" cy="0"/>
            </a:xfrm>
            <a:prstGeom prst="straightConnector1">
              <a:avLst/>
            </a:prstGeom>
            <a:noFill/>
            <a:ln w="9525" cap="flat" cmpd="sng">
              <a:solidFill>
                <a:srgbClr val="941651"/>
              </a:solidFill>
              <a:prstDash val="dash"/>
              <a:miter lim="800000"/>
              <a:headEnd type="none" w="sm" len="sm"/>
              <a:tailEnd type="none" w="sm" len="sm"/>
            </a:ln>
          </p:spPr>
        </p:cxnSp>
        <p:cxnSp>
          <p:nvCxnSpPr>
            <p:cNvPr id="744" name="Google Shape;744;p20"/>
            <p:cNvCxnSpPr/>
            <p:nvPr/>
          </p:nvCxnSpPr>
          <p:spPr>
            <a:xfrm rot="10800000">
              <a:off x="4493343" y="1229032"/>
              <a:ext cx="0" cy="5496232"/>
            </a:xfrm>
            <a:prstGeom prst="straightConnector1">
              <a:avLst/>
            </a:prstGeom>
            <a:noFill/>
            <a:ln w="9525" cap="flat" cmpd="sng">
              <a:solidFill>
                <a:srgbClr val="941651"/>
              </a:solidFill>
              <a:prstDash val="dash"/>
              <a:miter lim="800000"/>
              <a:headEnd type="none" w="sm" len="sm"/>
              <a:tailEnd type="none" w="sm" len="sm"/>
            </a:ln>
          </p:spPr>
        </p:cxnSp>
        <p:sp>
          <p:nvSpPr>
            <p:cNvPr id="745" name="Google Shape;745;p20"/>
            <p:cNvSpPr/>
            <p:nvPr/>
          </p:nvSpPr>
          <p:spPr>
            <a:xfrm>
              <a:off x="29495" y="1277871"/>
              <a:ext cx="2222789" cy="715089"/>
            </a:xfrm>
            <a:prstGeom prst="roundRect">
              <a:avLst>
                <a:gd name="adj" fmla="val 16667"/>
              </a:avLst>
            </a:prstGeom>
            <a:solidFill>
              <a:schemeClr val="lt1"/>
            </a:solidFill>
            <a:ln w="12700" cap="flat" cmpd="sng">
              <a:solidFill>
                <a:schemeClr val="accent1"/>
              </a:solidFill>
              <a:prstDash val="dashDot"/>
              <a:miter lim="800000"/>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a:latin typeface="Times New Roman"/>
                  <a:ea typeface="Times New Roman"/>
                  <a:cs typeface="Times New Roman"/>
                  <a:sym typeface="Times New Roman"/>
                </a:rPr>
                <a:t>WITHOUT STOP WORDS REMOVAL AND STEMMING</a:t>
              </a:r>
              <a:endParaRPr/>
            </a:p>
          </p:txBody>
        </p:sp>
        <p:sp>
          <p:nvSpPr>
            <p:cNvPr id="746" name="Google Shape;746;p20"/>
            <p:cNvSpPr/>
            <p:nvPr/>
          </p:nvSpPr>
          <p:spPr>
            <a:xfrm>
              <a:off x="29494" y="3927774"/>
              <a:ext cx="2507217" cy="510778"/>
            </a:xfrm>
            <a:prstGeom prst="roundRect">
              <a:avLst>
                <a:gd name="adj" fmla="val 16667"/>
              </a:avLst>
            </a:prstGeom>
            <a:solidFill>
              <a:schemeClr val="lt1"/>
            </a:solidFill>
            <a:ln w="12700" cap="flat" cmpd="sng">
              <a:solidFill>
                <a:schemeClr val="accent1"/>
              </a:solidFill>
              <a:prstDash val="dashDot"/>
              <a:miter lim="800000"/>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a:latin typeface="Times New Roman"/>
                  <a:ea typeface="Times New Roman"/>
                  <a:cs typeface="Times New Roman"/>
                  <a:sym typeface="Times New Roman"/>
                </a:rPr>
                <a:t>WITH STOP WORDS REMOVAL AND STEMMING</a:t>
              </a:r>
              <a:endParaRPr/>
            </a:p>
          </p:txBody>
        </p:sp>
        <p:sp>
          <p:nvSpPr>
            <p:cNvPr id="747" name="Google Shape;747;p20"/>
            <p:cNvSpPr txBox="1"/>
            <p:nvPr/>
          </p:nvSpPr>
          <p:spPr>
            <a:xfrm>
              <a:off x="2252286" y="853787"/>
              <a:ext cx="1480071"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latin typeface="Times New Roman"/>
                  <a:ea typeface="Times New Roman"/>
                  <a:cs typeface="Times New Roman"/>
                  <a:sym typeface="Times New Roman"/>
                </a:rPr>
                <a:t>BINARY</a:t>
              </a:r>
              <a:endParaRPr/>
            </a:p>
          </p:txBody>
        </p:sp>
        <p:pic>
          <p:nvPicPr>
            <p:cNvPr id="748" name="Google Shape;748;p20" descr="A screenshot of a cell phone&#10;&#10;Description automatically generated"/>
            <p:cNvPicPr preferRelativeResize="0"/>
            <p:nvPr/>
          </p:nvPicPr>
          <p:blipFill rotWithShape="1">
            <a:blip r:embed="rId3">
              <a:alphaModFix/>
            </a:blip>
            <a:srcRect/>
            <a:stretch/>
          </p:blipFill>
          <p:spPr>
            <a:xfrm>
              <a:off x="29495" y="2119695"/>
              <a:ext cx="4403827" cy="798135"/>
            </a:xfrm>
            <a:prstGeom prst="rect">
              <a:avLst/>
            </a:prstGeom>
            <a:noFill/>
            <a:ln>
              <a:noFill/>
            </a:ln>
          </p:spPr>
        </p:pic>
        <p:pic>
          <p:nvPicPr>
            <p:cNvPr id="749" name="Google Shape;749;p20" descr="A screenshot of a cell phone&#10;&#10;Description automatically generated"/>
            <p:cNvPicPr preferRelativeResize="0"/>
            <p:nvPr/>
          </p:nvPicPr>
          <p:blipFill rotWithShape="1">
            <a:blip r:embed="rId4">
              <a:alphaModFix/>
            </a:blip>
            <a:srcRect/>
            <a:stretch/>
          </p:blipFill>
          <p:spPr>
            <a:xfrm>
              <a:off x="29494" y="4899313"/>
              <a:ext cx="4385907" cy="810136"/>
            </a:xfrm>
            <a:prstGeom prst="rect">
              <a:avLst/>
            </a:prstGeom>
            <a:noFill/>
            <a:ln>
              <a:noFill/>
            </a:ln>
          </p:spPr>
        </p:pic>
      </p:grpSp>
      <p:grpSp>
        <p:nvGrpSpPr>
          <p:cNvPr id="750" name="Google Shape;750;p20"/>
          <p:cNvGrpSpPr/>
          <p:nvPr/>
        </p:nvGrpSpPr>
        <p:grpSpPr>
          <a:xfrm>
            <a:off x="4555236" y="767367"/>
            <a:ext cx="3915971" cy="4776607"/>
            <a:chOff x="4555236" y="767367"/>
            <a:chExt cx="3915971" cy="4776607"/>
          </a:xfrm>
        </p:grpSpPr>
        <p:sp>
          <p:nvSpPr>
            <p:cNvPr id="751" name="Google Shape;751;p20"/>
            <p:cNvSpPr txBox="1"/>
            <p:nvPr/>
          </p:nvSpPr>
          <p:spPr>
            <a:xfrm>
              <a:off x="5832521" y="767367"/>
              <a:ext cx="1650841"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latin typeface="Times New Roman"/>
                  <a:ea typeface="Times New Roman"/>
                  <a:cs typeface="Times New Roman"/>
                  <a:sym typeface="Times New Roman"/>
                </a:rPr>
                <a:t>COUNTS</a:t>
              </a:r>
              <a:endParaRPr/>
            </a:p>
          </p:txBody>
        </p:sp>
        <p:pic>
          <p:nvPicPr>
            <p:cNvPr id="752" name="Google Shape;752;p20" descr="A screenshot of a cell phone&#10;&#10;Description automatically generated"/>
            <p:cNvPicPr preferRelativeResize="0"/>
            <p:nvPr/>
          </p:nvPicPr>
          <p:blipFill rotWithShape="1">
            <a:blip r:embed="rId5">
              <a:alphaModFix/>
            </a:blip>
            <a:srcRect/>
            <a:stretch/>
          </p:blipFill>
          <p:spPr>
            <a:xfrm>
              <a:off x="4555236" y="2181577"/>
              <a:ext cx="3891491" cy="640267"/>
            </a:xfrm>
            <a:prstGeom prst="rect">
              <a:avLst/>
            </a:prstGeom>
            <a:noFill/>
            <a:ln>
              <a:noFill/>
            </a:ln>
          </p:spPr>
        </p:pic>
        <p:pic>
          <p:nvPicPr>
            <p:cNvPr id="753" name="Google Shape;753;p20" descr="A screenshot of a cell phone&#10;&#10;Description automatically generated"/>
            <p:cNvPicPr preferRelativeResize="0"/>
            <p:nvPr/>
          </p:nvPicPr>
          <p:blipFill rotWithShape="1">
            <a:blip r:embed="rId6">
              <a:alphaModFix/>
            </a:blip>
            <a:srcRect/>
            <a:stretch/>
          </p:blipFill>
          <p:spPr>
            <a:xfrm>
              <a:off x="4571287" y="4856229"/>
              <a:ext cx="3899920" cy="687745"/>
            </a:xfrm>
            <a:prstGeom prst="rect">
              <a:avLst/>
            </a:prstGeom>
            <a:noFill/>
            <a:ln>
              <a:noFill/>
            </a:ln>
          </p:spPr>
        </p:pic>
      </p:grpSp>
      <p:grpSp>
        <p:nvGrpSpPr>
          <p:cNvPr id="754" name="Google Shape;754;p20"/>
          <p:cNvGrpSpPr/>
          <p:nvPr/>
        </p:nvGrpSpPr>
        <p:grpSpPr>
          <a:xfrm>
            <a:off x="8549149" y="688709"/>
            <a:ext cx="3613355" cy="5957897"/>
            <a:chOff x="8549149" y="688709"/>
            <a:chExt cx="3613355" cy="5957897"/>
          </a:xfrm>
        </p:grpSpPr>
        <p:cxnSp>
          <p:nvCxnSpPr>
            <p:cNvPr id="755" name="Google Shape;755;p20"/>
            <p:cNvCxnSpPr/>
            <p:nvPr/>
          </p:nvCxnSpPr>
          <p:spPr>
            <a:xfrm rot="10800000">
              <a:off x="8549149" y="1150374"/>
              <a:ext cx="0" cy="5496232"/>
            </a:xfrm>
            <a:prstGeom prst="straightConnector1">
              <a:avLst/>
            </a:prstGeom>
            <a:noFill/>
            <a:ln w="9525" cap="flat" cmpd="sng">
              <a:solidFill>
                <a:srgbClr val="941651"/>
              </a:solidFill>
              <a:prstDash val="dash"/>
              <a:miter lim="800000"/>
              <a:headEnd type="none" w="sm" len="sm"/>
              <a:tailEnd type="none" w="sm" len="sm"/>
            </a:ln>
          </p:spPr>
        </p:cxnSp>
        <p:grpSp>
          <p:nvGrpSpPr>
            <p:cNvPr id="756" name="Google Shape;756;p20"/>
            <p:cNvGrpSpPr/>
            <p:nvPr/>
          </p:nvGrpSpPr>
          <p:grpSpPr>
            <a:xfrm>
              <a:off x="8604558" y="688709"/>
              <a:ext cx="3557947" cy="4739555"/>
              <a:chOff x="8604558" y="688709"/>
              <a:chExt cx="3557947" cy="4739555"/>
            </a:xfrm>
          </p:grpSpPr>
          <p:sp>
            <p:nvSpPr>
              <p:cNvPr id="757" name="Google Shape;757;p20"/>
              <p:cNvSpPr txBox="1"/>
              <p:nvPr/>
            </p:nvSpPr>
            <p:spPr>
              <a:xfrm>
                <a:off x="9584582" y="688709"/>
                <a:ext cx="1366216"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latin typeface="Times New Roman"/>
                    <a:ea typeface="Times New Roman"/>
                    <a:cs typeface="Times New Roman"/>
                    <a:sym typeface="Times New Roman"/>
                  </a:rPr>
                  <a:t>TFIDF</a:t>
                </a:r>
                <a:endParaRPr/>
              </a:p>
            </p:txBody>
          </p:sp>
          <p:pic>
            <p:nvPicPr>
              <p:cNvPr id="758" name="Google Shape;758;p20" descr="A screenshot of a cell phone&#10;&#10;Description automatically generated"/>
              <p:cNvPicPr preferRelativeResize="0"/>
              <p:nvPr/>
            </p:nvPicPr>
            <p:blipFill rotWithShape="1">
              <a:blip r:embed="rId7">
                <a:alphaModFix/>
              </a:blip>
              <a:srcRect/>
              <a:stretch/>
            </p:blipFill>
            <p:spPr>
              <a:xfrm>
                <a:off x="8627087" y="2181577"/>
                <a:ext cx="3535418" cy="596602"/>
              </a:xfrm>
              <a:prstGeom prst="rect">
                <a:avLst/>
              </a:prstGeom>
              <a:noFill/>
              <a:ln>
                <a:noFill/>
              </a:ln>
            </p:spPr>
          </p:pic>
          <p:pic>
            <p:nvPicPr>
              <p:cNvPr id="759" name="Google Shape;759;p20" descr="A screenshot of a cell phone&#10;&#10;Description automatically generated"/>
              <p:cNvPicPr preferRelativeResize="0"/>
              <p:nvPr/>
            </p:nvPicPr>
            <p:blipFill rotWithShape="1">
              <a:blip r:embed="rId8">
                <a:alphaModFix/>
              </a:blip>
              <a:srcRect/>
              <a:stretch/>
            </p:blipFill>
            <p:spPr>
              <a:xfrm>
                <a:off x="8604558" y="4783485"/>
                <a:ext cx="3535417" cy="644779"/>
              </a:xfrm>
              <a:prstGeom prst="rect">
                <a:avLst/>
              </a:prstGeom>
              <a:noFill/>
              <a:ln>
                <a:noFill/>
              </a:ln>
            </p:spPr>
          </p:pic>
        </p:grpSp>
      </p:grpSp>
      <p:sp>
        <p:nvSpPr>
          <p:cNvPr id="760" name="Google Shape;760;p20"/>
          <p:cNvSpPr txBox="1"/>
          <p:nvPr/>
        </p:nvSpPr>
        <p:spPr>
          <a:xfrm>
            <a:off x="2762865" y="1651819"/>
            <a:ext cx="184731"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61" name="Google Shape;761;p20"/>
          <p:cNvSpPr txBox="1"/>
          <p:nvPr/>
        </p:nvSpPr>
        <p:spPr>
          <a:xfrm>
            <a:off x="3549445" y="1415845"/>
            <a:ext cx="184731"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762" name="Google Shape;762;p20"/>
          <p:cNvGrpSpPr/>
          <p:nvPr/>
        </p:nvGrpSpPr>
        <p:grpSpPr>
          <a:xfrm>
            <a:off x="44246" y="2591691"/>
            <a:ext cx="9407393" cy="3066312"/>
            <a:chOff x="44246" y="2591691"/>
            <a:chExt cx="9407393" cy="3066312"/>
          </a:xfrm>
        </p:grpSpPr>
        <p:sp>
          <p:nvSpPr>
            <p:cNvPr id="763" name="Google Shape;763;p20"/>
            <p:cNvSpPr/>
            <p:nvPr/>
          </p:nvSpPr>
          <p:spPr>
            <a:xfrm>
              <a:off x="44246" y="2626476"/>
              <a:ext cx="786583" cy="243338"/>
            </a:xfrm>
            <a:prstGeom prst="roundRect">
              <a:avLst>
                <a:gd name="adj" fmla="val 16667"/>
              </a:avLst>
            </a:prstGeom>
            <a:noFill/>
            <a:ln w="1905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764" name="Google Shape;764;p20"/>
            <p:cNvSpPr/>
            <p:nvPr/>
          </p:nvSpPr>
          <p:spPr>
            <a:xfrm>
              <a:off x="8665056" y="5205955"/>
              <a:ext cx="786583" cy="243338"/>
            </a:xfrm>
            <a:prstGeom prst="roundRect">
              <a:avLst>
                <a:gd name="adj" fmla="val 16667"/>
              </a:avLst>
            </a:prstGeom>
            <a:noFill/>
            <a:ln w="1905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765" name="Google Shape;765;p20"/>
            <p:cNvSpPr/>
            <p:nvPr/>
          </p:nvSpPr>
          <p:spPr>
            <a:xfrm>
              <a:off x="4580188" y="5298625"/>
              <a:ext cx="786583" cy="243338"/>
            </a:xfrm>
            <a:prstGeom prst="roundRect">
              <a:avLst>
                <a:gd name="adj" fmla="val 16667"/>
              </a:avLst>
            </a:prstGeom>
            <a:noFill/>
            <a:ln w="1905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766" name="Google Shape;766;p20"/>
            <p:cNvSpPr/>
            <p:nvPr/>
          </p:nvSpPr>
          <p:spPr>
            <a:xfrm>
              <a:off x="94228" y="5414665"/>
              <a:ext cx="786583" cy="243338"/>
            </a:xfrm>
            <a:prstGeom prst="roundRect">
              <a:avLst>
                <a:gd name="adj" fmla="val 16667"/>
              </a:avLst>
            </a:prstGeom>
            <a:noFill/>
            <a:ln w="1905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767" name="Google Shape;767;p20"/>
            <p:cNvSpPr/>
            <p:nvPr/>
          </p:nvSpPr>
          <p:spPr>
            <a:xfrm>
              <a:off x="8658721" y="2591691"/>
              <a:ext cx="786583" cy="243338"/>
            </a:xfrm>
            <a:prstGeom prst="roundRect">
              <a:avLst>
                <a:gd name="adj" fmla="val 16667"/>
              </a:avLst>
            </a:prstGeom>
            <a:noFill/>
            <a:ln w="1905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768" name="Google Shape;768;p20"/>
            <p:cNvSpPr/>
            <p:nvPr/>
          </p:nvSpPr>
          <p:spPr>
            <a:xfrm>
              <a:off x="4575882" y="2626476"/>
              <a:ext cx="786583" cy="243338"/>
            </a:xfrm>
            <a:prstGeom prst="roundRect">
              <a:avLst>
                <a:gd name="adj" fmla="val 16667"/>
              </a:avLst>
            </a:prstGeom>
            <a:noFill/>
            <a:ln w="1905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4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5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5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772"/>
        <p:cNvGrpSpPr/>
        <p:nvPr/>
      </p:nvGrpSpPr>
      <p:grpSpPr>
        <a:xfrm>
          <a:off x="0" y="0"/>
          <a:ext cx="0" cy="0"/>
          <a:chOff x="0" y="0"/>
          <a:chExt cx="0" cy="0"/>
        </a:xfrm>
      </p:grpSpPr>
      <p:sp>
        <p:nvSpPr>
          <p:cNvPr id="773" name="Google Shape;773;p21"/>
          <p:cNvSpPr txBox="1">
            <a:spLocks noGrp="1"/>
          </p:cNvSpPr>
          <p:nvPr>
            <p:ph type="title"/>
          </p:nvPr>
        </p:nvSpPr>
        <p:spPr>
          <a:xfrm>
            <a:off x="20375" y="-80325"/>
            <a:ext cx="10515600" cy="9342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APPENDIX 10: MODEL UNIGRAM AND BIGRAM</a:t>
            </a:r>
            <a:endParaRPr/>
          </a:p>
        </p:txBody>
      </p:sp>
      <p:pic>
        <p:nvPicPr>
          <p:cNvPr id="774" name="Google Shape;774;p21"/>
          <p:cNvPicPr preferRelativeResize="0"/>
          <p:nvPr/>
        </p:nvPicPr>
        <p:blipFill rotWithShape="1">
          <a:blip r:embed="rId3">
            <a:alphaModFix/>
          </a:blip>
          <a:srcRect/>
          <a:stretch/>
        </p:blipFill>
        <p:spPr>
          <a:xfrm>
            <a:off x="10922000" y="5541963"/>
            <a:ext cx="1270000" cy="1270000"/>
          </a:xfrm>
          <a:prstGeom prst="rect">
            <a:avLst/>
          </a:prstGeom>
          <a:noFill/>
          <a:ln>
            <a:noFill/>
          </a:ln>
        </p:spPr>
      </p:pic>
      <p:sp>
        <p:nvSpPr>
          <p:cNvPr id="775" name="Google Shape;775;p21"/>
          <p:cNvSpPr txBox="1"/>
          <p:nvPr/>
        </p:nvSpPr>
        <p:spPr>
          <a:xfrm>
            <a:off x="2762865" y="1651819"/>
            <a:ext cx="184731"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76" name="Google Shape;776;p21"/>
          <p:cNvSpPr txBox="1"/>
          <p:nvPr/>
        </p:nvSpPr>
        <p:spPr>
          <a:xfrm>
            <a:off x="3549445" y="1415845"/>
            <a:ext cx="184731"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777" name="Google Shape;777;p21"/>
          <p:cNvGrpSpPr/>
          <p:nvPr/>
        </p:nvGrpSpPr>
        <p:grpSpPr>
          <a:xfrm>
            <a:off x="0" y="853787"/>
            <a:ext cx="11887813" cy="5871477"/>
            <a:chOff x="0" y="853787"/>
            <a:chExt cx="11887813" cy="5871477"/>
          </a:xfrm>
        </p:grpSpPr>
        <p:cxnSp>
          <p:nvCxnSpPr>
            <p:cNvPr id="778" name="Google Shape;778;p21"/>
            <p:cNvCxnSpPr/>
            <p:nvPr/>
          </p:nvCxnSpPr>
          <p:spPr>
            <a:xfrm rot="10800000">
              <a:off x="304187" y="3794684"/>
              <a:ext cx="11583627" cy="0"/>
            </a:xfrm>
            <a:prstGeom prst="straightConnector1">
              <a:avLst/>
            </a:prstGeom>
            <a:noFill/>
            <a:ln w="9525" cap="flat" cmpd="sng">
              <a:solidFill>
                <a:srgbClr val="941651"/>
              </a:solidFill>
              <a:prstDash val="dash"/>
              <a:miter lim="800000"/>
              <a:headEnd type="none" w="sm" len="sm"/>
              <a:tailEnd type="none" w="sm" len="sm"/>
            </a:ln>
          </p:spPr>
        </p:cxnSp>
        <p:cxnSp>
          <p:nvCxnSpPr>
            <p:cNvPr id="779" name="Google Shape;779;p21"/>
            <p:cNvCxnSpPr/>
            <p:nvPr/>
          </p:nvCxnSpPr>
          <p:spPr>
            <a:xfrm rot="10800000">
              <a:off x="4493343" y="1229032"/>
              <a:ext cx="0" cy="5496232"/>
            </a:xfrm>
            <a:prstGeom prst="straightConnector1">
              <a:avLst/>
            </a:prstGeom>
            <a:noFill/>
            <a:ln w="9525" cap="flat" cmpd="sng">
              <a:solidFill>
                <a:srgbClr val="941651"/>
              </a:solidFill>
              <a:prstDash val="dash"/>
              <a:miter lim="800000"/>
              <a:headEnd type="none" w="sm" len="sm"/>
              <a:tailEnd type="none" w="sm" len="sm"/>
            </a:ln>
          </p:spPr>
        </p:cxnSp>
        <p:sp>
          <p:nvSpPr>
            <p:cNvPr id="780" name="Google Shape;780;p21"/>
            <p:cNvSpPr/>
            <p:nvPr/>
          </p:nvSpPr>
          <p:spPr>
            <a:xfrm>
              <a:off x="29495" y="1277871"/>
              <a:ext cx="2222789" cy="715089"/>
            </a:xfrm>
            <a:prstGeom prst="roundRect">
              <a:avLst>
                <a:gd name="adj" fmla="val 16667"/>
              </a:avLst>
            </a:prstGeom>
            <a:solidFill>
              <a:schemeClr val="lt1"/>
            </a:solidFill>
            <a:ln w="12700" cap="flat" cmpd="sng">
              <a:solidFill>
                <a:schemeClr val="accent1"/>
              </a:solidFill>
              <a:prstDash val="dashDot"/>
              <a:miter lim="800000"/>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a:latin typeface="Times New Roman"/>
                  <a:ea typeface="Times New Roman"/>
                  <a:cs typeface="Times New Roman"/>
                  <a:sym typeface="Times New Roman"/>
                </a:rPr>
                <a:t>WITHOUT STOP WORDS REMOVAL AND STEMMING</a:t>
              </a:r>
              <a:endParaRPr/>
            </a:p>
          </p:txBody>
        </p:sp>
        <p:sp>
          <p:nvSpPr>
            <p:cNvPr id="781" name="Google Shape;781;p21"/>
            <p:cNvSpPr/>
            <p:nvPr/>
          </p:nvSpPr>
          <p:spPr>
            <a:xfrm>
              <a:off x="29494" y="3927774"/>
              <a:ext cx="2507217" cy="510778"/>
            </a:xfrm>
            <a:prstGeom prst="roundRect">
              <a:avLst>
                <a:gd name="adj" fmla="val 16667"/>
              </a:avLst>
            </a:prstGeom>
            <a:solidFill>
              <a:schemeClr val="lt1"/>
            </a:solidFill>
            <a:ln w="12700" cap="flat" cmpd="sng">
              <a:solidFill>
                <a:schemeClr val="accent1"/>
              </a:solidFill>
              <a:prstDash val="dashDot"/>
              <a:miter lim="800000"/>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a:latin typeface="Times New Roman"/>
                  <a:ea typeface="Times New Roman"/>
                  <a:cs typeface="Times New Roman"/>
                  <a:sym typeface="Times New Roman"/>
                </a:rPr>
                <a:t>WITH STOP WORDS REMOVAL AND STEMMING</a:t>
              </a:r>
              <a:endParaRPr/>
            </a:p>
          </p:txBody>
        </p:sp>
        <p:sp>
          <p:nvSpPr>
            <p:cNvPr id="782" name="Google Shape;782;p21"/>
            <p:cNvSpPr txBox="1"/>
            <p:nvPr/>
          </p:nvSpPr>
          <p:spPr>
            <a:xfrm>
              <a:off x="2252286" y="853787"/>
              <a:ext cx="1480071"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latin typeface="Times New Roman"/>
                  <a:ea typeface="Times New Roman"/>
                  <a:cs typeface="Times New Roman"/>
                  <a:sym typeface="Times New Roman"/>
                </a:rPr>
                <a:t>BINARY</a:t>
              </a:r>
              <a:endParaRPr/>
            </a:p>
          </p:txBody>
        </p:sp>
        <p:pic>
          <p:nvPicPr>
            <p:cNvPr id="783" name="Google Shape;783;p21" descr="A screenshot of a cell phone&#10;&#10;Description automatically generated"/>
            <p:cNvPicPr preferRelativeResize="0"/>
            <p:nvPr/>
          </p:nvPicPr>
          <p:blipFill rotWithShape="1">
            <a:blip r:embed="rId4">
              <a:alphaModFix/>
            </a:blip>
            <a:srcRect/>
            <a:stretch/>
          </p:blipFill>
          <p:spPr>
            <a:xfrm>
              <a:off x="0" y="2231696"/>
              <a:ext cx="4350091" cy="758952"/>
            </a:xfrm>
            <a:prstGeom prst="rect">
              <a:avLst/>
            </a:prstGeom>
            <a:noFill/>
            <a:ln>
              <a:noFill/>
            </a:ln>
          </p:spPr>
        </p:pic>
        <p:pic>
          <p:nvPicPr>
            <p:cNvPr id="784" name="Google Shape;784;p21" descr="A screenshot of a cell phone&#10;&#10;Description automatically generated"/>
            <p:cNvPicPr preferRelativeResize="0"/>
            <p:nvPr/>
          </p:nvPicPr>
          <p:blipFill rotWithShape="1">
            <a:blip r:embed="rId5">
              <a:alphaModFix/>
            </a:blip>
            <a:srcRect/>
            <a:stretch/>
          </p:blipFill>
          <p:spPr>
            <a:xfrm>
              <a:off x="20368" y="4832407"/>
              <a:ext cx="4312379" cy="796554"/>
            </a:xfrm>
            <a:prstGeom prst="rect">
              <a:avLst/>
            </a:prstGeom>
            <a:noFill/>
            <a:ln>
              <a:noFill/>
            </a:ln>
          </p:spPr>
        </p:pic>
      </p:grpSp>
      <p:grpSp>
        <p:nvGrpSpPr>
          <p:cNvPr id="785" name="Google Shape;785;p21"/>
          <p:cNvGrpSpPr/>
          <p:nvPr/>
        </p:nvGrpSpPr>
        <p:grpSpPr>
          <a:xfrm>
            <a:off x="4518866" y="767367"/>
            <a:ext cx="4335083" cy="5889071"/>
            <a:chOff x="4518866" y="767367"/>
            <a:chExt cx="4335083" cy="5889071"/>
          </a:xfrm>
        </p:grpSpPr>
        <p:sp>
          <p:nvSpPr>
            <p:cNvPr id="786" name="Google Shape;786;p21"/>
            <p:cNvSpPr txBox="1"/>
            <p:nvPr/>
          </p:nvSpPr>
          <p:spPr>
            <a:xfrm>
              <a:off x="5832521" y="767367"/>
              <a:ext cx="1650841"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latin typeface="Times New Roman"/>
                  <a:ea typeface="Times New Roman"/>
                  <a:cs typeface="Times New Roman"/>
                  <a:sym typeface="Times New Roman"/>
                </a:rPr>
                <a:t>COUNTS</a:t>
              </a:r>
              <a:endParaRPr/>
            </a:p>
          </p:txBody>
        </p:sp>
        <p:cxnSp>
          <p:nvCxnSpPr>
            <p:cNvPr id="787" name="Google Shape;787;p21"/>
            <p:cNvCxnSpPr/>
            <p:nvPr/>
          </p:nvCxnSpPr>
          <p:spPr>
            <a:xfrm rot="10800000">
              <a:off x="8853949" y="1160206"/>
              <a:ext cx="0" cy="5496232"/>
            </a:xfrm>
            <a:prstGeom prst="straightConnector1">
              <a:avLst/>
            </a:prstGeom>
            <a:noFill/>
            <a:ln w="9525" cap="flat" cmpd="sng">
              <a:solidFill>
                <a:srgbClr val="941651"/>
              </a:solidFill>
              <a:prstDash val="dash"/>
              <a:miter lim="800000"/>
              <a:headEnd type="none" w="sm" len="sm"/>
              <a:tailEnd type="none" w="sm" len="sm"/>
            </a:ln>
          </p:spPr>
        </p:cxnSp>
        <p:pic>
          <p:nvPicPr>
            <p:cNvPr id="788" name="Google Shape;788;p21" descr="A screenshot of a cell phone&#10;&#10;Description automatically generated"/>
            <p:cNvPicPr preferRelativeResize="0"/>
            <p:nvPr/>
          </p:nvPicPr>
          <p:blipFill rotWithShape="1">
            <a:blip r:embed="rId6">
              <a:alphaModFix/>
            </a:blip>
            <a:srcRect/>
            <a:stretch/>
          </p:blipFill>
          <p:spPr>
            <a:xfrm>
              <a:off x="4611333" y="2231696"/>
              <a:ext cx="3982058" cy="705681"/>
            </a:xfrm>
            <a:prstGeom prst="rect">
              <a:avLst/>
            </a:prstGeom>
            <a:noFill/>
            <a:ln>
              <a:noFill/>
            </a:ln>
          </p:spPr>
        </p:pic>
        <p:pic>
          <p:nvPicPr>
            <p:cNvPr id="789" name="Google Shape;789;p21" descr="A screenshot of a cell phone&#10;&#10;Description automatically generated"/>
            <p:cNvPicPr preferRelativeResize="0"/>
            <p:nvPr/>
          </p:nvPicPr>
          <p:blipFill rotWithShape="1">
            <a:blip r:embed="rId5">
              <a:alphaModFix/>
            </a:blip>
            <a:srcRect/>
            <a:stretch/>
          </p:blipFill>
          <p:spPr>
            <a:xfrm>
              <a:off x="4518866" y="4791993"/>
              <a:ext cx="4335080" cy="800747"/>
            </a:xfrm>
            <a:prstGeom prst="rect">
              <a:avLst/>
            </a:prstGeom>
            <a:noFill/>
            <a:ln>
              <a:noFill/>
            </a:ln>
          </p:spPr>
        </p:pic>
      </p:grpSp>
      <p:grpSp>
        <p:nvGrpSpPr>
          <p:cNvPr id="790" name="Google Shape;790;p21"/>
          <p:cNvGrpSpPr/>
          <p:nvPr/>
        </p:nvGrpSpPr>
        <p:grpSpPr>
          <a:xfrm>
            <a:off x="8879468" y="698541"/>
            <a:ext cx="3217182" cy="4726385"/>
            <a:chOff x="8879468" y="698541"/>
            <a:chExt cx="3217182" cy="4726385"/>
          </a:xfrm>
        </p:grpSpPr>
        <p:sp>
          <p:nvSpPr>
            <p:cNvPr id="791" name="Google Shape;791;p21"/>
            <p:cNvSpPr txBox="1"/>
            <p:nvPr/>
          </p:nvSpPr>
          <p:spPr>
            <a:xfrm>
              <a:off x="9889382" y="698541"/>
              <a:ext cx="1366216"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latin typeface="Times New Roman"/>
                  <a:ea typeface="Times New Roman"/>
                  <a:cs typeface="Times New Roman"/>
                  <a:sym typeface="Times New Roman"/>
                </a:rPr>
                <a:t>TFIDF</a:t>
              </a:r>
              <a:endParaRPr/>
            </a:p>
          </p:txBody>
        </p:sp>
        <p:pic>
          <p:nvPicPr>
            <p:cNvPr id="792" name="Google Shape;792;p21" descr="A screenshot of a cell phone&#10;&#10;Description automatically generated"/>
            <p:cNvPicPr preferRelativeResize="0"/>
            <p:nvPr/>
          </p:nvPicPr>
          <p:blipFill rotWithShape="1">
            <a:blip r:embed="rId7">
              <a:alphaModFix/>
            </a:blip>
            <a:srcRect/>
            <a:stretch/>
          </p:blipFill>
          <p:spPr>
            <a:xfrm>
              <a:off x="8946424" y="2295019"/>
              <a:ext cx="3124706" cy="534918"/>
            </a:xfrm>
            <a:prstGeom prst="rect">
              <a:avLst/>
            </a:prstGeom>
            <a:noFill/>
            <a:ln>
              <a:noFill/>
            </a:ln>
          </p:spPr>
        </p:pic>
        <p:pic>
          <p:nvPicPr>
            <p:cNvPr id="793" name="Google Shape;793;p21" descr="A screenshot of a cell phone&#10;&#10;Description automatically generated"/>
            <p:cNvPicPr preferRelativeResize="0"/>
            <p:nvPr/>
          </p:nvPicPr>
          <p:blipFill rotWithShape="1">
            <a:blip r:embed="rId8">
              <a:alphaModFix/>
            </a:blip>
            <a:srcRect/>
            <a:stretch/>
          </p:blipFill>
          <p:spPr>
            <a:xfrm>
              <a:off x="8879468" y="4836336"/>
              <a:ext cx="3217182" cy="588590"/>
            </a:xfrm>
            <a:prstGeom prst="rect">
              <a:avLst/>
            </a:prstGeom>
            <a:noFill/>
            <a:ln>
              <a:noFill/>
            </a:ln>
          </p:spPr>
        </p:pic>
      </p:grpSp>
      <p:grpSp>
        <p:nvGrpSpPr>
          <p:cNvPr id="794" name="Google Shape;794;p21"/>
          <p:cNvGrpSpPr/>
          <p:nvPr/>
        </p:nvGrpSpPr>
        <p:grpSpPr>
          <a:xfrm>
            <a:off x="29494" y="2611172"/>
            <a:ext cx="9713341" cy="2968957"/>
            <a:chOff x="29494" y="2611172"/>
            <a:chExt cx="9713341" cy="2968957"/>
          </a:xfrm>
        </p:grpSpPr>
        <p:sp>
          <p:nvSpPr>
            <p:cNvPr id="795" name="Google Shape;795;p21"/>
            <p:cNvSpPr/>
            <p:nvPr/>
          </p:nvSpPr>
          <p:spPr>
            <a:xfrm>
              <a:off x="29494" y="2694039"/>
              <a:ext cx="786583" cy="243338"/>
            </a:xfrm>
            <a:prstGeom prst="roundRect">
              <a:avLst>
                <a:gd name="adj" fmla="val 16667"/>
              </a:avLst>
            </a:prstGeom>
            <a:noFill/>
            <a:ln w="1905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796" name="Google Shape;796;p21"/>
            <p:cNvSpPr/>
            <p:nvPr/>
          </p:nvSpPr>
          <p:spPr>
            <a:xfrm>
              <a:off x="8930016" y="5215122"/>
              <a:ext cx="786583" cy="243338"/>
            </a:xfrm>
            <a:prstGeom prst="roundRect">
              <a:avLst>
                <a:gd name="adj" fmla="val 16667"/>
              </a:avLst>
            </a:prstGeom>
            <a:noFill/>
            <a:ln w="1905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797" name="Google Shape;797;p21"/>
            <p:cNvSpPr/>
            <p:nvPr/>
          </p:nvSpPr>
          <p:spPr>
            <a:xfrm>
              <a:off x="4580188" y="5298625"/>
              <a:ext cx="786583" cy="243338"/>
            </a:xfrm>
            <a:prstGeom prst="roundRect">
              <a:avLst>
                <a:gd name="adj" fmla="val 16667"/>
              </a:avLst>
            </a:prstGeom>
            <a:noFill/>
            <a:ln w="1905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798" name="Google Shape;798;p21"/>
            <p:cNvSpPr/>
            <p:nvPr/>
          </p:nvSpPr>
          <p:spPr>
            <a:xfrm>
              <a:off x="95350" y="5336791"/>
              <a:ext cx="786583" cy="243338"/>
            </a:xfrm>
            <a:prstGeom prst="roundRect">
              <a:avLst>
                <a:gd name="adj" fmla="val 16667"/>
              </a:avLst>
            </a:prstGeom>
            <a:noFill/>
            <a:ln w="1905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799" name="Google Shape;799;p21"/>
            <p:cNvSpPr/>
            <p:nvPr/>
          </p:nvSpPr>
          <p:spPr>
            <a:xfrm>
              <a:off x="8956252" y="2611172"/>
              <a:ext cx="786583" cy="243338"/>
            </a:xfrm>
            <a:prstGeom prst="roundRect">
              <a:avLst>
                <a:gd name="adj" fmla="val 16667"/>
              </a:avLst>
            </a:prstGeom>
            <a:noFill/>
            <a:ln w="1905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800" name="Google Shape;800;p21"/>
            <p:cNvSpPr/>
            <p:nvPr/>
          </p:nvSpPr>
          <p:spPr>
            <a:xfrm>
              <a:off x="4595647" y="2675707"/>
              <a:ext cx="786583" cy="243338"/>
            </a:xfrm>
            <a:prstGeom prst="roundRect">
              <a:avLst>
                <a:gd name="adj" fmla="val 16667"/>
              </a:avLst>
            </a:prstGeom>
            <a:noFill/>
            <a:ln w="1905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7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8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9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805"/>
        <p:cNvGrpSpPr/>
        <p:nvPr/>
      </p:nvGrpSpPr>
      <p:grpSpPr>
        <a:xfrm>
          <a:off x="0" y="0"/>
          <a:ext cx="0" cy="0"/>
          <a:chOff x="0" y="0"/>
          <a:chExt cx="0" cy="0"/>
        </a:xfrm>
      </p:grpSpPr>
      <p:pic>
        <p:nvPicPr>
          <p:cNvPr id="806" name="Google Shape;806;g7a7dededb3_2_75"/>
          <p:cNvPicPr preferRelativeResize="0"/>
          <p:nvPr/>
        </p:nvPicPr>
        <p:blipFill rotWithShape="1">
          <a:blip r:embed="rId3">
            <a:alphaModFix/>
          </a:blip>
          <a:srcRect t="10626"/>
          <a:stretch/>
        </p:blipFill>
        <p:spPr>
          <a:xfrm>
            <a:off x="1357300" y="1171575"/>
            <a:ext cx="10487026" cy="5272075"/>
          </a:xfrm>
          <a:prstGeom prst="rect">
            <a:avLst/>
          </a:prstGeom>
          <a:noFill/>
          <a:ln>
            <a:noFill/>
          </a:ln>
        </p:spPr>
      </p:pic>
      <p:sp>
        <p:nvSpPr>
          <p:cNvPr id="807" name="Google Shape;807;g7a7dededb3_2_75"/>
          <p:cNvSpPr txBox="1">
            <a:spLocks noGrp="1"/>
          </p:cNvSpPr>
          <p:nvPr>
            <p:ph type="title"/>
          </p:nvPr>
        </p:nvSpPr>
        <p:spPr>
          <a:xfrm>
            <a:off x="0" y="0"/>
            <a:ext cx="12430200" cy="9000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US" sz="3800"/>
              <a:t>APPENDIX 11: CONFUSION MATRIX – RANDOM FOREST: 1 &amp; 0</a:t>
            </a:r>
            <a:endParaRPr sz="380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812"/>
        <p:cNvGrpSpPr/>
        <p:nvPr/>
      </p:nvGrpSpPr>
      <p:grpSpPr>
        <a:xfrm>
          <a:off x="0" y="0"/>
          <a:ext cx="0" cy="0"/>
          <a:chOff x="0" y="0"/>
          <a:chExt cx="0" cy="0"/>
        </a:xfrm>
      </p:grpSpPr>
      <p:pic>
        <p:nvPicPr>
          <p:cNvPr id="813" name="Google Shape;813;g7a7dededb3_2_80"/>
          <p:cNvPicPr preferRelativeResize="0"/>
          <p:nvPr/>
        </p:nvPicPr>
        <p:blipFill rotWithShape="1">
          <a:blip r:embed="rId3">
            <a:alphaModFix/>
          </a:blip>
          <a:srcRect t="12319"/>
          <a:stretch/>
        </p:blipFill>
        <p:spPr>
          <a:xfrm>
            <a:off x="1483175" y="1285900"/>
            <a:ext cx="9863124" cy="4864725"/>
          </a:xfrm>
          <a:prstGeom prst="rect">
            <a:avLst/>
          </a:prstGeom>
          <a:noFill/>
          <a:ln>
            <a:noFill/>
          </a:ln>
        </p:spPr>
      </p:pic>
      <p:sp>
        <p:nvSpPr>
          <p:cNvPr id="814" name="Google Shape;814;g7a7dededb3_2_80"/>
          <p:cNvSpPr txBox="1">
            <a:spLocks noGrp="1"/>
          </p:cNvSpPr>
          <p:nvPr>
            <p:ph type="title"/>
          </p:nvPr>
        </p:nvSpPr>
        <p:spPr>
          <a:xfrm>
            <a:off x="0" y="0"/>
            <a:ext cx="12192000" cy="8652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US" sz="3600"/>
              <a:t>APPENDIX 12: CONFUSION MATRIX –  RANDOM FOREST : 1, -1 &amp; 0</a:t>
            </a:r>
            <a:endParaRPr sz="360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819"/>
        <p:cNvGrpSpPr/>
        <p:nvPr/>
      </p:nvGrpSpPr>
      <p:grpSpPr>
        <a:xfrm>
          <a:off x="0" y="0"/>
          <a:ext cx="0" cy="0"/>
          <a:chOff x="0" y="0"/>
          <a:chExt cx="0" cy="0"/>
        </a:xfrm>
      </p:grpSpPr>
      <p:pic>
        <p:nvPicPr>
          <p:cNvPr id="820" name="Google Shape;820;g7a7dededb3_2_86"/>
          <p:cNvPicPr preferRelativeResize="0"/>
          <p:nvPr/>
        </p:nvPicPr>
        <p:blipFill rotWithShape="1">
          <a:blip r:embed="rId3">
            <a:alphaModFix/>
          </a:blip>
          <a:srcRect t="9559"/>
          <a:stretch/>
        </p:blipFill>
        <p:spPr>
          <a:xfrm>
            <a:off x="1152525" y="899500"/>
            <a:ext cx="10963274" cy="5577499"/>
          </a:xfrm>
          <a:prstGeom prst="rect">
            <a:avLst/>
          </a:prstGeom>
          <a:noFill/>
          <a:ln>
            <a:noFill/>
          </a:ln>
        </p:spPr>
      </p:pic>
      <p:sp>
        <p:nvSpPr>
          <p:cNvPr id="821" name="Google Shape;821;g7a7dededb3_2_86"/>
          <p:cNvSpPr txBox="1">
            <a:spLocks noGrp="1"/>
          </p:cNvSpPr>
          <p:nvPr>
            <p:ph type="title"/>
          </p:nvPr>
        </p:nvSpPr>
        <p:spPr>
          <a:xfrm>
            <a:off x="0" y="-8275"/>
            <a:ext cx="12192000" cy="9078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US" sz="3800"/>
              <a:t>APPENDIX 13: CONFUSION MATRIX – SVM: 1 &amp; 0</a:t>
            </a:r>
            <a:endParaRPr sz="380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826"/>
        <p:cNvGrpSpPr/>
        <p:nvPr/>
      </p:nvGrpSpPr>
      <p:grpSpPr>
        <a:xfrm>
          <a:off x="0" y="0"/>
          <a:ext cx="0" cy="0"/>
          <a:chOff x="0" y="0"/>
          <a:chExt cx="0" cy="0"/>
        </a:xfrm>
      </p:grpSpPr>
      <p:pic>
        <p:nvPicPr>
          <p:cNvPr id="827" name="Google Shape;827;g7a7dededb3_2_90"/>
          <p:cNvPicPr preferRelativeResize="0"/>
          <p:nvPr/>
        </p:nvPicPr>
        <p:blipFill rotWithShape="1">
          <a:blip r:embed="rId3">
            <a:alphaModFix/>
          </a:blip>
          <a:srcRect t="11433"/>
          <a:stretch/>
        </p:blipFill>
        <p:spPr>
          <a:xfrm>
            <a:off x="1014375" y="1065750"/>
            <a:ext cx="10591750" cy="5276825"/>
          </a:xfrm>
          <a:prstGeom prst="rect">
            <a:avLst/>
          </a:prstGeom>
          <a:noFill/>
          <a:ln>
            <a:noFill/>
          </a:ln>
        </p:spPr>
      </p:pic>
      <p:sp>
        <p:nvSpPr>
          <p:cNvPr id="828" name="Google Shape;828;g7a7dededb3_2_90"/>
          <p:cNvSpPr txBox="1">
            <a:spLocks noGrp="1"/>
          </p:cNvSpPr>
          <p:nvPr>
            <p:ph type="title"/>
          </p:nvPr>
        </p:nvSpPr>
        <p:spPr>
          <a:xfrm>
            <a:off x="0" y="-8275"/>
            <a:ext cx="12192000" cy="8400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US"/>
              <a:t>APPENDIX 14: CONFUSION MATRIX – SVM: 1, -1 &amp; 0</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10"/>
        <p:cNvGrpSpPr/>
        <p:nvPr/>
      </p:nvGrpSpPr>
      <p:grpSpPr>
        <a:xfrm>
          <a:off x="0" y="0"/>
          <a:ext cx="0" cy="0"/>
          <a:chOff x="0" y="0"/>
          <a:chExt cx="0" cy="0"/>
        </a:xfrm>
      </p:grpSpPr>
      <p:sp>
        <p:nvSpPr>
          <p:cNvPr id="311" name="Google Shape;311;p5"/>
          <p:cNvSpPr txBox="1">
            <a:spLocks noGrp="1"/>
          </p:cNvSpPr>
          <p:nvPr>
            <p:ph type="title"/>
          </p:nvPr>
        </p:nvSpPr>
        <p:spPr>
          <a:xfrm>
            <a:off x="568000" y="1913358"/>
            <a:ext cx="11360700" cy="2618100"/>
          </a:xfrm>
          <a:prstGeom prst="rect">
            <a:avLst/>
          </a:prstGeom>
          <a:noFill/>
          <a:ln>
            <a:noFill/>
          </a:ln>
        </p:spPr>
        <p:txBody>
          <a:bodyPr spcFirstLastPara="1" wrap="square" lIns="91425" tIns="45700" rIns="91425" bIns="45700" anchor="ctr" anchorCtr="0">
            <a:normAutofit fontScale="90000"/>
          </a:bodyPr>
          <a:lstStyle/>
          <a:p>
            <a:pPr marL="0" lvl="0" indent="0" algn="l" rtl="0">
              <a:spcBef>
                <a:spcPts val="0"/>
              </a:spcBef>
              <a:spcAft>
                <a:spcPts val="0"/>
              </a:spcAft>
              <a:buClr>
                <a:schemeClr val="dk1"/>
              </a:buClr>
              <a:buSzPts val="8800"/>
              <a:buFont typeface="Calibri"/>
              <a:buNone/>
            </a:pPr>
            <a:r>
              <a:rPr lang="en-US" sz="8800">
                <a:solidFill>
                  <a:srgbClr val="000000"/>
                </a:solidFill>
              </a:rPr>
              <a:t>EXPLORATORY DATA ANALYSIS</a:t>
            </a:r>
            <a:endParaRPr>
              <a:solidFill>
                <a:srgbClr val="000000"/>
              </a:solidFill>
            </a:endParaRPr>
          </a:p>
        </p:txBody>
      </p:sp>
      <p:sp>
        <p:nvSpPr>
          <p:cNvPr id="312" name="Google Shape;312;p5"/>
          <p:cNvSpPr/>
          <p:nvPr/>
        </p:nvSpPr>
        <p:spPr>
          <a:xfrm>
            <a:off x="0" y="1913350"/>
            <a:ext cx="128100" cy="2469000"/>
          </a:xfrm>
          <a:prstGeom prst="rect">
            <a:avLst/>
          </a:prstGeom>
          <a:solidFill>
            <a:srgbClr val="CC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pic>
        <p:nvPicPr>
          <p:cNvPr id="318" name="Google Shape;318;g7a7b762d39_17_11"/>
          <p:cNvPicPr preferRelativeResize="0"/>
          <p:nvPr/>
        </p:nvPicPr>
        <p:blipFill>
          <a:blip r:embed="rId3">
            <a:alphaModFix/>
          </a:blip>
          <a:stretch>
            <a:fillRect/>
          </a:stretch>
        </p:blipFill>
        <p:spPr>
          <a:xfrm>
            <a:off x="252400" y="1690825"/>
            <a:ext cx="5956351" cy="3914225"/>
          </a:xfrm>
          <a:prstGeom prst="rect">
            <a:avLst/>
          </a:prstGeom>
          <a:noFill/>
          <a:ln>
            <a:noFill/>
          </a:ln>
        </p:spPr>
      </p:pic>
      <p:pic>
        <p:nvPicPr>
          <p:cNvPr id="319" name="Google Shape;319;g7a7b762d39_17_11"/>
          <p:cNvPicPr preferRelativeResize="0"/>
          <p:nvPr/>
        </p:nvPicPr>
        <p:blipFill>
          <a:blip r:embed="rId4">
            <a:alphaModFix/>
          </a:blip>
          <a:stretch>
            <a:fillRect/>
          </a:stretch>
        </p:blipFill>
        <p:spPr>
          <a:xfrm>
            <a:off x="6083250" y="1690825"/>
            <a:ext cx="5956351" cy="4042233"/>
          </a:xfrm>
          <a:prstGeom prst="rect">
            <a:avLst/>
          </a:prstGeom>
          <a:noFill/>
          <a:ln>
            <a:noFill/>
          </a:ln>
        </p:spPr>
      </p:pic>
      <p:sp>
        <p:nvSpPr>
          <p:cNvPr id="320" name="Google Shape;320;g7a7b762d39_17_11"/>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b="1"/>
              <a:t>USER BEHAVIOR</a:t>
            </a:r>
            <a:endParaRPr b="1"/>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g7a91c90466_3_15"/>
          <p:cNvSpPr txBox="1">
            <a:spLocks noGrp="1"/>
          </p:cNvSpPr>
          <p:nvPr>
            <p:ph type="subTitle" idx="1"/>
          </p:nvPr>
        </p:nvSpPr>
        <p:spPr>
          <a:xfrm>
            <a:off x="354000" y="2803414"/>
            <a:ext cx="5393700" cy="1794000"/>
          </a:xfrm>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None/>
            </a:pPr>
            <a:r>
              <a:rPr lang="en-US" sz="2300" b="1">
                <a:latin typeface="Lato"/>
                <a:ea typeface="Lato"/>
                <a:cs typeface="Lato"/>
                <a:sym typeface="Lato"/>
              </a:rPr>
              <a:t>Maximum number of restaurants had an average of</a:t>
            </a:r>
            <a:r>
              <a:rPr lang="en-US" b="1">
                <a:latin typeface="Lato"/>
                <a:ea typeface="Lato"/>
                <a:cs typeface="Lato"/>
                <a:sym typeface="Lato"/>
              </a:rPr>
              <a:t>  </a:t>
            </a:r>
            <a:r>
              <a:rPr lang="en-US" sz="3200" b="1">
                <a:latin typeface="Lato"/>
                <a:ea typeface="Lato"/>
                <a:cs typeface="Lato"/>
                <a:sym typeface="Lato"/>
              </a:rPr>
              <a:t>4 star rating</a:t>
            </a:r>
            <a:endParaRPr sz="3200" b="1">
              <a:latin typeface="Lato"/>
              <a:ea typeface="Lato"/>
              <a:cs typeface="Lato"/>
              <a:sym typeface="Lato"/>
            </a:endParaRPr>
          </a:p>
          <a:p>
            <a:pPr marL="0" lvl="0" indent="0" algn="ctr" rtl="0">
              <a:spcBef>
                <a:spcPts val="0"/>
              </a:spcBef>
              <a:spcAft>
                <a:spcPts val="0"/>
              </a:spcAft>
              <a:buNone/>
            </a:pPr>
            <a:endParaRPr/>
          </a:p>
        </p:txBody>
      </p:sp>
      <p:sp>
        <p:nvSpPr>
          <p:cNvPr id="327" name="Google Shape;327;g7a91c90466_3_15"/>
          <p:cNvSpPr txBox="1"/>
          <p:nvPr/>
        </p:nvSpPr>
        <p:spPr>
          <a:xfrm>
            <a:off x="6150400" y="314450"/>
            <a:ext cx="5987100" cy="700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3000" b="1">
                <a:solidFill>
                  <a:srgbClr val="990000"/>
                </a:solidFill>
                <a:latin typeface="Oswald"/>
                <a:ea typeface="Oswald"/>
                <a:cs typeface="Oswald"/>
                <a:sym typeface="Oswald"/>
              </a:rPr>
              <a:t>STAR RATINGS DISTRIBUTION</a:t>
            </a:r>
            <a:endParaRPr sz="3000" b="1">
              <a:solidFill>
                <a:srgbClr val="990000"/>
              </a:solidFill>
              <a:latin typeface="Oswald"/>
              <a:ea typeface="Oswald"/>
              <a:cs typeface="Oswald"/>
              <a:sym typeface="Oswald"/>
            </a:endParaRPr>
          </a:p>
          <a:p>
            <a:pPr marL="0" lvl="0" indent="0" algn="ctr" rtl="0">
              <a:spcBef>
                <a:spcPts val="0"/>
              </a:spcBef>
              <a:spcAft>
                <a:spcPts val="0"/>
              </a:spcAft>
              <a:buNone/>
            </a:pPr>
            <a:r>
              <a:rPr lang="en-US" sz="3000" b="1">
                <a:solidFill>
                  <a:srgbClr val="990000"/>
                </a:solidFill>
                <a:latin typeface="Oswald"/>
                <a:ea typeface="Oswald"/>
                <a:cs typeface="Oswald"/>
                <a:sym typeface="Oswald"/>
              </a:rPr>
              <a:t>BY RESTAURANT COUNT</a:t>
            </a:r>
            <a:endParaRPr sz="3000" b="1">
              <a:solidFill>
                <a:srgbClr val="990000"/>
              </a:solidFill>
              <a:latin typeface="Oswald"/>
              <a:ea typeface="Oswald"/>
              <a:cs typeface="Oswald"/>
              <a:sym typeface="Oswald"/>
            </a:endParaRPr>
          </a:p>
        </p:txBody>
      </p:sp>
      <p:pic>
        <p:nvPicPr>
          <p:cNvPr id="328" name="Google Shape;328;g7a91c90466_3_15"/>
          <p:cNvPicPr preferRelativeResize="0"/>
          <p:nvPr/>
        </p:nvPicPr>
        <p:blipFill>
          <a:blip r:embed="rId3">
            <a:alphaModFix/>
          </a:blip>
          <a:stretch>
            <a:fillRect/>
          </a:stretch>
        </p:blipFill>
        <p:spPr>
          <a:xfrm>
            <a:off x="6182650" y="2116675"/>
            <a:ext cx="5922600" cy="31674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g7a91c90466_3_59"/>
          <p:cNvSpPr txBox="1"/>
          <p:nvPr/>
        </p:nvSpPr>
        <p:spPr>
          <a:xfrm>
            <a:off x="6657150" y="4911575"/>
            <a:ext cx="5393700" cy="700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300" b="1">
                <a:solidFill>
                  <a:srgbClr val="FFFFFF"/>
                </a:solidFill>
                <a:latin typeface="Lato"/>
                <a:ea typeface="Lato"/>
                <a:cs typeface="Lato"/>
                <a:sym typeface="Lato"/>
              </a:rPr>
              <a:t>Of all cities,</a:t>
            </a:r>
            <a:r>
              <a:rPr lang="en-US" sz="3200" b="1">
                <a:solidFill>
                  <a:srgbClr val="FFFFFF"/>
                </a:solidFill>
                <a:latin typeface="Lato"/>
                <a:ea typeface="Lato"/>
                <a:cs typeface="Lato"/>
                <a:sym typeface="Lato"/>
              </a:rPr>
              <a:t> Las Vegas</a:t>
            </a:r>
            <a:r>
              <a:rPr lang="en-US" sz="2300" b="1">
                <a:solidFill>
                  <a:srgbClr val="FFFFFF"/>
                </a:solidFill>
                <a:latin typeface="Lato"/>
                <a:ea typeface="Lato"/>
                <a:cs typeface="Lato"/>
                <a:sym typeface="Lato"/>
              </a:rPr>
              <a:t> has the most number of restaurants in the United States</a:t>
            </a:r>
            <a:endParaRPr sz="2300" b="1">
              <a:solidFill>
                <a:srgbClr val="FFFFFF"/>
              </a:solidFill>
              <a:latin typeface="Lato"/>
              <a:ea typeface="Lato"/>
              <a:cs typeface="Lato"/>
              <a:sym typeface="Lato"/>
            </a:endParaRPr>
          </a:p>
        </p:txBody>
      </p:sp>
      <p:sp>
        <p:nvSpPr>
          <p:cNvPr id="335" name="Google Shape;335;g7a91c90466_3_59"/>
          <p:cNvSpPr txBox="1">
            <a:spLocks noGrp="1"/>
          </p:cNvSpPr>
          <p:nvPr>
            <p:ph type="subTitle" idx="1"/>
          </p:nvPr>
        </p:nvSpPr>
        <p:spPr>
          <a:xfrm>
            <a:off x="6657150" y="1377726"/>
            <a:ext cx="5393700" cy="17940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US" sz="2300" b="1">
                <a:latin typeface="Lato"/>
                <a:ea typeface="Lato"/>
                <a:cs typeface="Lato"/>
                <a:sym typeface="Lato"/>
              </a:rPr>
              <a:t>Of all states,</a:t>
            </a:r>
            <a:r>
              <a:rPr lang="en-US" sz="3200" b="1">
                <a:latin typeface="Lato"/>
                <a:ea typeface="Lato"/>
                <a:cs typeface="Lato"/>
                <a:sym typeface="Lato"/>
              </a:rPr>
              <a:t> Arizona </a:t>
            </a:r>
            <a:r>
              <a:rPr lang="en-US" sz="2300" b="1">
                <a:latin typeface="Lato"/>
                <a:ea typeface="Lato"/>
                <a:cs typeface="Lato"/>
                <a:sym typeface="Lato"/>
              </a:rPr>
              <a:t>has the most number of restaurants in the United States</a:t>
            </a:r>
            <a:endParaRPr sz="2300" b="1">
              <a:latin typeface="Lato"/>
              <a:ea typeface="Lato"/>
              <a:cs typeface="Lato"/>
              <a:sym typeface="Lato"/>
            </a:endParaRPr>
          </a:p>
          <a:p>
            <a:pPr marL="0" lvl="0" indent="0" algn="ctr" rtl="0">
              <a:spcBef>
                <a:spcPts val="0"/>
              </a:spcBef>
              <a:spcAft>
                <a:spcPts val="0"/>
              </a:spcAft>
              <a:buNone/>
            </a:pPr>
            <a:endParaRPr sz="3200" b="1">
              <a:latin typeface="Lato"/>
              <a:ea typeface="Lato"/>
              <a:cs typeface="Lato"/>
              <a:sym typeface="Lato"/>
            </a:endParaRPr>
          </a:p>
        </p:txBody>
      </p:sp>
      <p:sp>
        <p:nvSpPr>
          <p:cNvPr id="336" name="Google Shape;336;g7a91c90466_3_59"/>
          <p:cNvSpPr txBox="1"/>
          <p:nvPr/>
        </p:nvSpPr>
        <p:spPr>
          <a:xfrm>
            <a:off x="124925" y="85850"/>
            <a:ext cx="5987100" cy="700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3000" b="1">
                <a:solidFill>
                  <a:srgbClr val="990000"/>
                </a:solidFill>
                <a:latin typeface="Oswald"/>
                <a:ea typeface="Oswald"/>
                <a:cs typeface="Oswald"/>
                <a:sym typeface="Oswald"/>
              </a:rPr>
              <a:t>TOP 10 STATES </a:t>
            </a:r>
            <a:r>
              <a:rPr lang="en-US" sz="3000" b="1" u="sng">
                <a:solidFill>
                  <a:srgbClr val="990000"/>
                </a:solidFill>
                <a:latin typeface="Oswald"/>
                <a:ea typeface="Oswald"/>
                <a:cs typeface="Oswald"/>
                <a:sym typeface="Oswald"/>
              </a:rPr>
              <a:t>IN USA</a:t>
            </a:r>
            <a:endParaRPr sz="3000" b="1" u="sng">
              <a:solidFill>
                <a:srgbClr val="990000"/>
              </a:solidFill>
              <a:latin typeface="Oswald"/>
              <a:ea typeface="Oswald"/>
              <a:cs typeface="Oswald"/>
              <a:sym typeface="Oswald"/>
            </a:endParaRPr>
          </a:p>
          <a:p>
            <a:pPr marL="0" lvl="0" indent="0" algn="ctr" rtl="0">
              <a:spcBef>
                <a:spcPts val="0"/>
              </a:spcBef>
              <a:spcAft>
                <a:spcPts val="0"/>
              </a:spcAft>
              <a:buNone/>
            </a:pPr>
            <a:r>
              <a:rPr lang="en-US" sz="3000" b="1">
                <a:solidFill>
                  <a:srgbClr val="990000"/>
                </a:solidFill>
                <a:latin typeface="Oswald"/>
                <a:ea typeface="Oswald"/>
                <a:cs typeface="Oswald"/>
                <a:sym typeface="Oswald"/>
              </a:rPr>
              <a:t>WITH MOST RESTAURANTS</a:t>
            </a:r>
            <a:endParaRPr sz="3000" b="1">
              <a:solidFill>
                <a:srgbClr val="990000"/>
              </a:solidFill>
              <a:latin typeface="Oswald"/>
              <a:ea typeface="Oswald"/>
              <a:cs typeface="Oswald"/>
              <a:sym typeface="Oswald"/>
            </a:endParaRPr>
          </a:p>
        </p:txBody>
      </p:sp>
      <p:sp>
        <p:nvSpPr>
          <p:cNvPr id="337" name="Google Shape;337;g7a91c90466_3_59"/>
          <p:cNvSpPr txBox="1"/>
          <p:nvPr/>
        </p:nvSpPr>
        <p:spPr>
          <a:xfrm>
            <a:off x="124925" y="3438650"/>
            <a:ext cx="5987100" cy="700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3000" b="1">
                <a:solidFill>
                  <a:srgbClr val="990000"/>
                </a:solidFill>
                <a:latin typeface="Oswald"/>
                <a:ea typeface="Oswald"/>
                <a:cs typeface="Oswald"/>
                <a:sym typeface="Oswald"/>
              </a:rPr>
              <a:t>TOP 10 CITIES </a:t>
            </a:r>
            <a:r>
              <a:rPr lang="en-US" sz="3000" b="1" u="sng">
                <a:solidFill>
                  <a:srgbClr val="990000"/>
                </a:solidFill>
                <a:latin typeface="Oswald"/>
                <a:ea typeface="Oswald"/>
                <a:cs typeface="Oswald"/>
                <a:sym typeface="Oswald"/>
              </a:rPr>
              <a:t>IN USA</a:t>
            </a:r>
            <a:endParaRPr sz="3000" b="1" u="sng">
              <a:solidFill>
                <a:srgbClr val="990000"/>
              </a:solidFill>
              <a:latin typeface="Oswald"/>
              <a:ea typeface="Oswald"/>
              <a:cs typeface="Oswald"/>
              <a:sym typeface="Oswald"/>
            </a:endParaRPr>
          </a:p>
          <a:p>
            <a:pPr marL="0" lvl="0" indent="0" algn="ctr" rtl="0">
              <a:spcBef>
                <a:spcPts val="0"/>
              </a:spcBef>
              <a:spcAft>
                <a:spcPts val="0"/>
              </a:spcAft>
              <a:buNone/>
            </a:pPr>
            <a:r>
              <a:rPr lang="en-US" sz="3000" b="1">
                <a:solidFill>
                  <a:srgbClr val="990000"/>
                </a:solidFill>
                <a:latin typeface="Oswald"/>
                <a:ea typeface="Oswald"/>
                <a:cs typeface="Oswald"/>
                <a:sym typeface="Oswald"/>
              </a:rPr>
              <a:t>WITH MOST RESTAURANTS</a:t>
            </a:r>
            <a:endParaRPr sz="3000" b="1">
              <a:solidFill>
                <a:srgbClr val="990000"/>
              </a:solidFill>
              <a:latin typeface="Oswald"/>
              <a:ea typeface="Oswald"/>
              <a:cs typeface="Oswald"/>
              <a:sym typeface="Oswald"/>
            </a:endParaRPr>
          </a:p>
        </p:txBody>
      </p:sp>
      <p:pic>
        <p:nvPicPr>
          <p:cNvPr id="338" name="Google Shape;338;g7a91c90466_3_59"/>
          <p:cNvPicPr preferRelativeResize="0"/>
          <p:nvPr/>
        </p:nvPicPr>
        <p:blipFill>
          <a:blip r:embed="rId3">
            <a:alphaModFix/>
          </a:blip>
          <a:stretch>
            <a:fillRect/>
          </a:stretch>
        </p:blipFill>
        <p:spPr>
          <a:xfrm>
            <a:off x="906037" y="1229768"/>
            <a:ext cx="4264374" cy="2359152"/>
          </a:xfrm>
          <a:prstGeom prst="rect">
            <a:avLst/>
          </a:prstGeom>
          <a:noFill/>
          <a:ln>
            <a:noFill/>
          </a:ln>
        </p:spPr>
      </p:pic>
      <p:pic>
        <p:nvPicPr>
          <p:cNvPr id="339" name="Google Shape;339;g7a91c90466_3_59"/>
          <p:cNvPicPr preferRelativeResize="0"/>
          <p:nvPr/>
        </p:nvPicPr>
        <p:blipFill>
          <a:blip r:embed="rId4">
            <a:alphaModFix/>
          </a:blip>
          <a:stretch>
            <a:fillRect/>
          </a:stretch>
        </p:blipFill>
        <p:spPr>
          <a:xfrm>
            <a:off x="986287" y="4601556"/>
            <a:ext cx="4264375" cy="22012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5" name="Google Shape;345;g7a7b762d39_17_19"/>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b="1"/>
              <a:t>HEATMAP OF NEVADA</a:t>
            </a:r>
            <a:endParaRPr b="1"/>
          </a:p>
        </p:txBody>
      </p:sp>
      <p:pic>
        <p:nvPicPr>
          <p:cNvPr id="346" name="Google Shape;346;g7a7b762d39_17_19"/>
          <p:cNvPicPr preferRelativeResize="0"/>
          <p:nvPr/>
        </p:nvPicPr>
        <p:blipFill>
          <a:blip r:embed="rId3">
            <a:alphaModFix/>
          </a:blip>
          <a:stretch>
            <a:fillRect/>
          </a:stretch>
        </p:blipFill>
        <p:spPr>
          <a:xfrm>
            <a:off x="1143000" y="1371600"/>
            <a:ext cx="9575800" cy="5356025"/>
          </a:xfrm>
          <a:prstGeom prst="rect">
            <a:avLst/>
          </a:prstGeom>
          <a:noFill/>
          <a:ln>
            <a:noFill/>
          </a:ln>
        </p:spPr>
      </p:pic>
    </p:spTree>
  </p:cSld>
  <p:clrMapOvr>
    <a:masterClrMapping/>
  </p:clrMapOvr>
</p:sld>
</file>

<file path=ppt/theme/theme1.xml><?xml version="1.0" encoding="utf-8"?>
<a:theme xmlns:a="http://schemas.openxmlformats.org/drawingml/2006/main" name="Modern Writer">
  <a:themeElements>
    <a:clrScheme name="Modern Writer">
      <a:dk1>
        <a:srgbClr val="D50303"/>
      </a:dk1>
      <a:lt1>
        <a:srgbClr val="FFFFFF"/>
      </a:lt1>
      <a:dk2>
        <a:srgbClr val="424242"/>
      </a:dk2>
      <a:lt2>
        <a:srgbClr val="999999"/>
      </a:lt2>
      <a:accent1>
        <a:srgbClr val="607D8B"/>
      </a:accent1>
      <a:accent2>
        <a:srgbClr val="9D5757"/>
      </a:accent2>
      <a:accent3>
        <a:srgbClr val="9C26B0"/>
      </a:accent3>
      <a:accent4>
        <a:srgbClr val="0090AC"/>
      </a:accent4>
      <a:accent5>
        <a:srgbClr val="01AFD1"/>
      </a:accent5>
      <a:accent6>
        <a:srgbClr val="F8E71C"/>
      </a:accent6>
      <a:hlink>
        <a:srgbClr val="01AFD1"/>
      </a:hlink>
      <a:folHlink>
        <a:srgbClr val="01AFD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Modern Writer">
  <a:themeElements>
    <a:clrScheme name="Modern Writer">
      <a:dk1>
        <a:srgbClr val="D50303"/>
      </a:dk1>
      <a:lt1>
        <a:srgbClr val="FFFFFF"/>
      </a:lt1>
      <a:dk2>
        <a:srgbClr val="424242"/>
      </a:dk2>
      <a:lt2>
        <a:srgbClr val="999999"/>
      </a:lt2>
      <a:accent1>
        <a:srgbClr val="607D8B"/>
      </a:accent1>
      <a:accent2>
        <a:srgbClr val="9D5757"/>
      </a:accent2>
      <a:accent3>
        <a:srgbClr val="9C26B0"/>
      </a:accent3>
      <a:accent4>
        <a:srgbClr val="0090AC"/>
      </a:accent4>
      <a:accent5>
        <a:srgbClr val="01AFD1"/>
      </a:accent5>
      <a:accent6>
        <a:srgbClr val="F8E71C"/>
      </a:accent6>
      <a:hlink>
        <a:srgbClr val="01AFD1"/>
      </a:hlink>
      <a:folHlink>
        <a:srgbClr val="01AFD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TotalTime>
  <Words>2923</Words>
  <Application>Microsoft Macintosh PowerPoint</Application>
  <PresentationFormat>Widescreen</PresentationFormat>
  <Paragraphs>845</Paragraphs>
  <Slides>48</Slides>
  <Notes>48</Notes>
  <HiddenSlides>0</HiddenSlides>
  <MMClips>0</MMClips>
  <ScaleCrop>false</ScaleCrop>
  <HeadingPairs>
    <vt:vector size="6" baseType="variant">
      <vt:variant>
        <vt:lpstr>Fonts Used</vt:lpstr>
      </vt:variant>
      <vt:variant>
        <vt:i4>10</vt:i4>
      </vt:variant>
      <vt:variant>
        <vt:lpstr>Theme</vt:lpstr>
      </vt:variant>
      <vt:variant>
        <vt:i4>3</vt:i4>
      </vt:variant>
      <vt:variant>
        <vt:lpstr>Slide Titles</vt:lpstr>
      </vt:variant>
      <vt:variant>
        <vt:i4>48</vt:i4>
      </vt:variant>
    </vt:vector>
  </HeadingPairs>
  <TitlesOfParts>
    <vt:vector size="61" baseType="lpstr">
      <vt:lpstr>Playfair Display</vt:lpstr>
      <vt:lpstr>Quattrocento Sans</vt:lpstr>
      <vt:lpstr>Lora</vt:lpstr>
      <vt:lpstr>Times New Roman</vt:lpstr>
      <vt:lpstr>Source Code Pro</vt:lpstr>
      <vt:lpstr>Calibri</vt:lpstr>
      <vt:lpstr>Lato</vt:lpstr>
      <vt:lpstr>Arial</vt:lpstr>
      <vt:lpstr>Oswald</vt:lpstr>
      <vt:lpstr>EB Garamond</vt:lpstr>
      <vt:lpstr>Modern Writer</vt:lpstr>
      <vt:lpstr>Modern Writer</vt:lpstr>
      <vt:lpstr>Office Theme</vt:lpstr>
      <vt:lpstr>SENTIMENT ANALYSIS  ON YELP DATA</vt:lpstr>
      <vt:lpstr>CONTENT</vt:lpstr>
      <vt:lpstr>ABOUT YELP</vt:lpstr>
      <vt:lpstr>ABOUT THE DATA</vt:lpstr>
      <vt:lpstr>EXPLORATORY DATA ANALYSIS</vt:lpstr>
      <vt:lpstr>USER BEHAVIOR</vt:lpstr>
      <vt:lpstr>PowerPoint Presentation</vt:lpstr>
      <vt:lpstr>PowerPoint Presentation</vt:lpstr>
      <vt:lpstr>HEATMAP OF NEVADA</vt:lpstr>
      <vt:lpstr>ETHNIC FOOD CUISINE BREAKDOWN</vt:lpstr>
      <vt:lpstr>SENTIMENT ANALYSIS</vt:lpstr>
      <vt:lpstr>WHAT IS SENTIMENT ANALYSIS? </vt:lpstr>
      <vt:lpstr>HOW MUCH POWER DOES A YELP REVIEW HAVE?</vt:lpstr>
      <vt:lpstr>NLTK PACKAGES</vt:lpstr>
      <vt:lpstr>RESTAURANT COMPARISON</vt:lpstr>
      <vt:lpstr>WORD CLOUD</vt:lpstr>
      <vt:lpstr>NLTK PACKAGES </vt:lpstr>
      <vt:lpstr>RATING POLARITY </vt:lpstr>
      <vt:lpstr>RATING SUBJECTIVITY</vt:lpstr>
      <vt:lpstr>TEXTBLOB POLARITY DISTRIBUTION  </vt:lpstr>
      <vt:lpstr>VADER SENTIMENT DISTRIBUTION</vt:lpstr>
      <vt:lpstr>MODELS </vt:lpstr>
      <vt:lpstr>INTRODUCTION TO TERMINOLOGIES</vt:lpstr>
      <vt:lpstr>METHODOLOGIES</vt:lpstr>
      <vt:lpstr>LOGISTIC REGRESSION - THREE MAJOR STEPS OVERALL</vt:lpstr>
      <vt:lpstr>LOGISTIC REGRESSION - THREE MAJOR STEPS OVERALL</vt:lpstr>
      <vt:lpstr>TESTING THE MODELS ON A TEXT</vt:lpstr>
      <vt:lpstr>COMPARISON OF RESULTS</vt:lpstr>
      <vt:lpstr>RANDOM FOREST AND SVM MODELS</vt:lpstr>
      <vt:lpstr>TESTING THE MODELS ON A TEXT</vt:lpstr>
      <vt:lpstr>LEARNINGS</vt:lpstr>
      <vt:lpstr>TIME FOR A DEMO</vt:lpstr>
      <vt:lpstr>PowerPoint Presentation</vt:lpstr>
      <vt:lpstr>APPENDIX</vt:lpstr>
      <vt:lpstr>APPENDIX 1: INSPIRATION</vt:lpstr>
      <vt:lpstr>APPENDIX 2: RESTAURANT DENSITY</vt:lpstr>
      <vt:lpstr>APPENDIX 3: RATING DISTRIBUTION </vt:lpstr>
      <vt:lpstr>PowerPoint Presentation</vt:lpstr>
      <vt:lpstr>APPENDIX 5: Top Restaurant Categories</vt:lpstr>
      <vt:lpstr>APPENDIX 6: PREDICTING THE RATING FROM A REVIEW</vt:lpstr>
      <vt:lpstr>APPENDIX 7: CONFUSION MATRIX – UNIGRAM</vt:lpstr>
      <vt:lpstr>APPENDIX 8: CONFUSION MATRIX – UNIGRAM AND BIGRAM</vt:lpstr>
      <vt:lpstr>APPENDIX 9: MODEL UNIGRAM</vt:lpstr>
      <vt:lpstr>APPENDIX 10: MODEL UNIGRAM AND BIGRAM</vt:lpstr>
      <vt:lpstr>APPENDIX 11: CONFUSION MATRIX – RANDOM FOREST: 1 &amp; 0</vt:lpstr>
      <vt:lpstr>APPENDIX 12: CONFUSION MATRIX –  RANDOM FOREST : 1, -1 &amp; 0</vt:lpstr>
      <vt:lpstr>APPENDIX 13: CONFUSION MATRIX – SVM: 1 &amp; 0</vt:lpstr>
      <vt:lpstr>APPENDIX 14: CONFUSION MATRIX – SVM: 1, -1 &amp; 0</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SENTIMENT ANALYSIS  ON YELP DATA</dc:title>
  <dc:creator>Sonal Mendiratta-MSBA20B</dc:creator>
  <cp:lastModifiedBy>Sonal Mendiratta-MSBA20B</cp:lastModifiedBy>
  <cp:revision>4</cp:revision>
  <dcterms:created xsi:type="dcterms:W3CDTF">2019-12-01T21:17:41Z</dcterms:created>
  <dcterms:modified xsi:type="dcterms:W3CDTF">2019-12-05T04:31:03Z</dcterms:modified>
</cp:coreProperties>
</file>